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heme/themeOverride1.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8"/>
  </p:notesMasterIdLst>
  <p:sldIdLst>
    <p:sldId id="256" r:id="rId2"/>
    <p:sldId id="284" r:id="rId3"/>
    <p:sldId id="288" r:id="rId4"/>
    <p:sldId id="282" r:id="rId5"/>
    <p:sldId id="283" r:id="rId6"/>
    <p:sldId id="257" r:id="rId7"/>
    <p:sldId id="258" r:id="rId8"/>
    <p:sldId id="286" r:id="rId9"/>
    <p:sldId id="287" r:id="rId10"/>
    <p:sldId id="259" r:id="rId11"/>
    <p:sldId id="290" r:id="rId12"/>
    <p:sldId id="261" r:id="rId13"/>
    <p:sldId id="281" r:id="rId14"/>
    <p:sldId id="279" r:id="rId15"/>
    <p:sldId id="280" r:id="rId16"/>
    <p:sldId id="291" r:id="rId17"/>
  </p:sldIdLst>
  <p:sldSz cx="12192000" cy="6858000"/>
  <p:notesSz cx="6858000" cy="9144000"/>
  <p:embeddedFontLst>
    <p:embeddedFont>
      <p:font typeface="Courgette" panose="020B0604020202020204" charset="-94"/>
      <p:regular r:id="rId19"/>
    </p:embeddedFont>
    <p:embeddedFont>
      <p:font typeface="Calibri" panose="020F0502020204030204" pitchFamily="34" charset="0"/>
      <p:regular r:id="rId20"/>
      <p:bold r:id="rId21"/>
      <p:italic r:id="rId22"/>
      <p:boldItalic r:id="rId23"/>
    </p:embeddedFont>
    <p:embeddedFont>
      <p:font typeface="Verdana" panose="020B0604030504040204"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85631" autoAdjust="0"/>
  </p:normalViewPr>
  <p:slideViewPr>
    <p:cSldViewPr snapToGrid="0">
      <p:cViewPr varScale="1">
        <p:scale>
          <a:sx n="86" d="100"/>
          <a:sy n="86" d="100"/>
        </p:scale>
        <p:origin x="114" y="222"/>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2934114150"/>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dirty="0"/>
          </a:p>
        </p:txBody>
      </p:sp>
      <p:sp>
        <p:nvSpPr>
          <p:cNvPr id="82" name="Shape 8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089986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dirty="0"/>
          </a:p>
        </p:txBody>
      </p:sp>
      <p:sp>
        <p:nvSpPr>
          <p:cNvPr id="109" name="Shape 10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298680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Shape 22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0" name="Shape 23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41853134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dirty="0"/>
          </a:p>
        </p:txBody>
      </p:sp>
      <p:sp>
        <p:nvSpPr>
          <p:cNvPr id="132" name="Shape 1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648695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Shape 22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0" name="Shape 23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39897997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Shape 22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0" name="Shape 23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41281357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Shape 22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0" name="Shape 23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25961047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Shape 22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0" name="Shape 23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17755605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dirty="0"/>
          </a:p>
        </p:txBody>
      </p:sp>
      <p:sp>
        <p:nvSpPr>
          <p:cNvPr id="88" name="Shape 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89157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dirty="0"/>
          </a:p>
        </p:txBody>
      </p:sp>
      <p:sp>
        <p:nvSpPr>
          <p:cNvPr id="88" name="Shape 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0919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dirty="0"/>
          </a:p>
        </p:txBody>
      </p:sp>
      <p:sp>
        <p:nvSpPr>
          <p:cNvPr id="88" name="Shape 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320077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dirty="0"/>
          </a:p>
        </p:txBody>
      </p:sp>
      <p:sp>
        <p:nvSpPr>
          <p:cNvPr id="88" name="Shape 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63894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dirty="0"/>
          </a:p>
        </p:txBody>
      </p:sp>
      <p:sp>
        <p:nvSpPr>
          <p:cNvPr id="88" name="Shape 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264713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Shape 98"/>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dirty="0"/>
          </a:p>
        </p:txBody>
      </p:sp>
      <p:sp>
        <p:nvSpPr>
          <p:cNvPr id="99" name="Shape 9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172753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Shape 98"/>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dirty="0"/>
          </a:p>
        </p:txBody>
      </p:sp>
      <p:sp>
        <p:nvSpPr>
          <p:cNvPr id="99" name="Shape 9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575999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dirty="0"/>
          </a:p>
        </p:txBody>
      </p:sp>
      <p:sp>
        <p:nvSpPr>
          <p:cNvPr id="88" name="Shape 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380092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1"/>
        <p:cNvGrpSpPr/>
        <p:nvPr/>
      </p:nvGrpSpPr>
      <p:grpSpPr>
        <a:xfrm>
          <a:off x="0" y="0"/>
          <a:ext cx="0" cy="0"/>
          <a:chOff x="0" y="0"/>
          <a:chExt cx="0" cy="0"/>
        </a:xfrm>
      </p:grpSpPr>
      <p:sp>
        <p:nvSpPr>
          <p:cNvPr id="12" name="Shape 12"/>
          <p:cNvSpPr txBox="1">
            <a:spLocks noGrp="1"/>
          </p:cNvSpPr>
          <p:nvPr>
            <p:ph type="ctrTitle"/>
          </p:nvPr>
        </p:nvSpPr>
        <p:spPr>
          <a:xfrm>
            <a:off x="1524000" y="1122362"/>
            <a:ext cx="9144000" cy="2387600"/>
          </a:xfrm>
          <a:prstGeom prst="rect">
            <a:avLst/>
          </a:prstGeom>
          <a:noFill/>
          <a:ln>
            <a:noFill/>
          </a:ln>
        </p:spPr>
        <p:txBody>
          <a:bodyPr lIns="91425" tIns="91425" rIns="91425" bIns="91425" anchor="b" anchorCtr="0"/>
          <a:lstStyle>
            <a:lvl1pPr marL="0" marR="0" lvl="0" indent="0" algn="ctr" rtl="0">
              <a:lnSpc>
                <a:spcPct val="90000"/>
              </a:lnSpc>
              <a:spcBef>
                <a:spcPts val="0"/>
              </a:spcBef>
              <a:buClr>
                <a:schemeClr val="dk1"/>
              </a:buClr>
              <a:buFont typeface="Calibri"/>
              <a:buNone/>
              <a:defRPr sz="60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3" name="Shape 13"/>
          <p:cNvSpPr txBox="1">
            <a:spLocks noGrp="1"/>
          </p:cNvSpPr>
          <p:nvPr>
            <p:ph type="subTitle" idx="1"/>
          </p:nvPr>
        </p:nvSpPr>
        <p:spPr>
          <a:xfrm>
            <a:off x="1524000" y="3602037"/>
            <a:ext cx="9144000" cy="1655761"/>
          </a:xfrm>
          <a:prstGeom prst="rect">
            <a:avLst/>
          </a:prstGeom>
          <a:noFill/>
          <a:ln>
            <a:noFill/>
          </a:ln>
        </p:spPr>
        <p:txBody>
          <a:bodyPr lIns="91425" tIns="91425" rIns="91425" bIns="91425" anchor="t" anchorCtr="0"/>
          <a:lstStyle>
            <a:lvl1pPr marL="0" marR="0" lvl="0" indent="0" algn="ctr" rtl="0">
              <a:lnSpc>
                <a:spcPct val="90000"/>
              </a:lnSpc>
              <a:spcBef>
                <a:spcPts val="1000"/>
              </a:spcBef>
              <a:buClr>
                <a:schemeClr val="dk1"/>
              </a:buClr>
              <a:buFont typeface="Arial"/>
              <a:buNone/>
              <a:defRPr sz="2400" b="0" i="0" u="none" strike="noStrike" cap="none">
                <a:solidFill>
                  <a:schemeClr val="dk1"/>
                </a:solidFill>
                <a:latin typeface="Calibri"/>
                <a:ea typeface="Calibri"/>
                <a:cs typeface="Calibri"/>
                <a:sym typeface="Calibri"/>
              </a:defRPr>
            </a:lvl1pPr>
            <a:lvl2pPr marL="457200" marR="0" lvl="1" indent="0" algn="ctr"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2pPr>
            <a:lvl3pPr marL="914400" marR="0" lvl="2" indent="0" algn="ctr" rtl="0">
              <a:lnSpc>
                <a:spcPct val="90000"/>
              </a:lnSpc>
              <a:spcBef>
                <a:spcPts val="500"/>
              </a:spcBef>
              <a:buClr>
                <a:schemeClr val="dk1"/>
              </a:buClr>
              <a:buFont typeface="Arial"/>
              <a:buNone/>
              <a:defRPr sz="1800" b="0" i="0" u="none" strike="noStrike" cap="none">
                <a:solidFill>
                  <a:schemeClr val="dk1"/>
                </a:solidFill>
                <a:latin typeface="Calibri"/>
                <a:ea typeface="Calibri"/>
                <a:cs typeface="Calibri"/>
                <a:sym typeface="Calibri"/>
              </a:defRPr>
            </a:lvl3pPr>
            <a:lvl4pPr marL="1371600" marR="0" lvl="3"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4pPr>
            <a:lvl5pPr marL="1828800" marR="0" lvl="4"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5pPr>
            <a:lvl6pPr marL="2286000" marR="0" lvl="5"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6pPr>
            <a:lvl7pPr marL="2743200" marR="0" lvl="6"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7pPr>
            <a:lvl8pPr marL="3200400" marR="0" lvl="7"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8pPr>
            <a:lvl9pPr marL="3657600" marR="0" lvl="8"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4" name="Shape 14"/>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15" name="Shape 15"/>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16" name="Shape 16"/>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tr-TR" sz="1200" b="0" i="0" u="none" strike="noStrike" cap="none">
                <a:solidFill>
                  <a:srgbClr val="888888"/>
                </a:solidFill>
                <a:latin typeface="Calibri"/>
                <a:ea typeface="Calibri"/>
                <a:cs typeface="Calibri"/>
                <a:sym typeface="Calibri"/>
              </a:rPr>
              <a:t>‹#›</a:t>
            </a:fld>
            <a:endParaRPr lang="tr-TR"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36"/>
        <p:cNvGrpSpPr/>
        <p:nvPr/>
      </p:nvGrpSpPr>
      <p:grpSpPr>
        <a:xfrm>
          <a:off x="0" y="0"/>
          <a:ext cx="0" cy="0"/>
          <a:chOff x="0" y="0"/>
          <a:chExt cx="0" cy="0"/>
        </a:xfrm>
      </p:grpSpPr>
      <p:sp>
        <p:nvSpPr>
          <p:cNvPr id="37" name="Shape 37"/>
          <p:cNvSpPr txBox="1">
            <a:spLocks noGrp="1"/>
          </p:cNvSpPr>
          <p:nvPr>
            <p:ph type="title"/>
          </p:nvPr>
        </p:nvSpPr>
        <p:spPr>
          <a:xfrm>
            <a:off x="839787" y="365125"/>
            <a:ext cx="10515599"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8" name="Shape 38"/>
          <p:cNvSpPr txBox="1">
            <a:spLocks noGrp="1"/>
          </p:cNvSpPr>
          <p:nvPr>
            <p:ph type="body" idx="1"/>
          </p:nvPr>
        </p:nvSpPr>
        <p:spPr>
          <a:xfrm>
            <a:off x="839787" y="1681163"/>
            <a:ext cx="5157787" cy="823912"/>
          </a:xfrm>
          <a:prstGeom prst="rect">
            <a:avLst/>
          </a:prstGeom>
          <a:noFill/>
          <a:ln>
            <a:noFill/>
          </a:ln>
        </p:spPr>
        <p:txBody>
          <a:bodyPr lIns="91425" tIns="91425" rIns="91425" bIns="91425" anchor="b" anchorCtr="0"/>
          <a:lstStyle>
            <a:lvl1pPr marL="0" marR="0" lvl="0" indent="0" algn="l" rtl="0">
              <a:lnSpc>
                <a:spcPct val="90000"/>
              </a:lnSpc>
              <a:spcBef>
                <a:spcPts val="1000"/>
              </a:spcBef>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body" idx="2"/>
          </p:nvPr>
        </p:nvSpPr>
        <p:spPr>
          <a:xfrm>
            <a:off x="839787" y="2505075"/>
            <a:ext cx="5157787" cy="368458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Shape 40"/>
          <p:cNvSpPr txBox="1">
            <a:spLocks noGrp="1"/>
          </p:cNvSpPr>
          <p:nvPr>
            <p:ph type="body" idx="3"/>
          </p:nvPr>
        </p:nvSpPr>
        <p:spPr>
          <a:xfrm>
            <a:off x="6172200" y="1681163"/>
            <a:ext cx="5183187" cy="823912"/>
          </a:xfrm>
          <a:prstGeom prst="rect">
            <a:avLst/>
          </a:prstGeom>
          <a:noFill/>
          <a:ln>
            <a:noFill/>
          </a:ln>
        </p:spPr>
        <p:txBody>
          <a:bodyPr lIns="91425" tIns="91425" rIns="91425" bIns="91425" anchor="b" anchorCtr="0"/>
          <a:lstStyle>
            <a:lvl1pPr marL="0" marR="0" lvl="0" indent="0" algn="l" rtl="0">
              <a:lnSpc>
                <a:spcPct val="90000"/>
              </a:lnSpc>
              <a:spcBef>
                <a:spcPts val="1000"/>
              </a:spcBef>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1" name="Shape 41"/>
          <p:cNvSpPr txBox="1">
            <a:spLocks noGrp="1"/>
          </p:cNvSpPr>
          <p:nvPr>
            <p:ph type="body" idx="4"/>
          </p:nvPr>
        </p:nvSpPr>
        <p:spPr>
          <a:xfrm>
            <a:off x="6172200" y="2505075"/>
            <a:ext cx="5183187" cy="368458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2" name="Shape 42"/>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43" name="Shape 43"/>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44" name="Shape 44"/>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tr-TR" sz="1200">
                <a:solidFill>
                  <a:srgbClr val="888888"/>
                </a:solidFill>
                <a:latin typeface="Calibri"/>
                <a:ea typeface="Calibri"/>
                <a:cs typeface="Calibri"/>
                <a:sym typeface="Calibri"/>
              </a:rPr>
              <a:t>‹#›</a:t>
            </a:fld>
            <a:endParaRPr lang="tr-TR" sz="1200">
              <a:solidFill>
                <a:srgbClr val="888888"/>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5"/>
        <p:cNvGrpSpPr/>
        <p:nvPr/>
      </p:nvGrpSpPr>
      <p:grpSpPr>
        <a:xfrm>
          <a:off x="0" y="0"/>
          <a:ext cx="0" cy="0"/>
          <a:chOff x="0" y="0"/>
          <a:chExt cx="0" cy="0"/>
        </a:xfrm>
      </p:grpSpPr>
      <p:sp>
        <p:nvSpPr>
          <p:cNvPr id="46" name="Shape 46"/>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7" name="Shape 47"/>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48" name="Shape 48"/>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49" name="Shape 49"/>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tr-TR" sz="1200">
                <a:solidFill>
                  <a:srgbClr val="888888"/>
                </a:solidFill>
                <a:latin typeface="Calibri"/>
                <a:ea typeface="Calibri"/>
                <a:cs typeface="Calibri"/>
                <a:sym typeface="Calibri"/>
              </a:rPr>
              <a:t>‹#›</a:t>
            </a:fld>
            <a:endParaRPr lang="tr-TR" sz="1200">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0"/>
        <p:cNvGrpSpPr/>
        <p:nvPr/>
      </p:nvGrpSpPr>
      <p:grpSpPr>
        <a:xfrm>
          <a:off x="0" y="0"/>
          <a:ext cx="0" cy="0"/>
          <a:chOff x="0" y="0"/>
          <a:chExt cx="0" cy="0"/>
        </a:xfrm>
      </p:grpSpPr>
      <p:sp>
        <p:nvSpPr>
          <p:cNvPr id="51" name="Shape 51"/>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52" name="Shape 52"/>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53" name="Shape 53"/>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tr-TR" sz="1200">
                <a:solidFill>
                  <a:srgbClr val="888888"/>
                </a:solidFill>
                <a:latin typeface="Calibri"/>
                <a:ea typeface="Calibri"/>
                <a:cs typeface="Calibri"/>
                <a:sym typeface="Calibri"/>
              </a:rPr>
              <a:t>‹#›</a:t>
            </a:fld>
            <a:endParaRPr lang="tr-TR" sz="1200">
              <a:solidFill>
                <a:srgbClr val="888888"/>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839787" y="457200"/>
            <a:ext cx="3932237" cy="1600199"/>
          </a:xfrm>
          <a:prstGeom prst="rect">
            <a:avLst/>
          </a:prstGeom>
          <a:noFill/>
          <a:ln>
            <a:noFill/>
          </a:ln>
        </p:spPr>
        <p:txBody>
          <a:bodyPr lIns="91425" tIns="91425" rIns="91425" bIns="91425" anchor="b" anchorCtr="0"/>
          <a:lstStyle>
            <a:lvl1pPr marL="0" marR="0" lvl="0" indent="0" algn="l" rtl="0">
              <a:lnSpc>
                <a:spcPct val="90000"/>
              </a:lnSpc>
              <a:spcBef>
                <a:spcPts val="0"/>
              </a:spcBef>
              <a:buClr>
                <a:schemeClr val="dk1"/>
              </a:buClr>
              <a:buFont typeface="Calibri"/>
              <a:buNone/>
              <a:defRPr sz="32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6" name="Shape 56"/>
          <p:cNvSpPr txBox="1">
            <a:spLocks noGrp="1"/>
          </p:cNvSpPr>
          <p:nvPr>
            <p:ph type="body" idx="1"/>
          </p:nvPr>
        </p:nvSpPr>
        <p:spPr>
          <a:xfrm>
            <a:off x="5183187" y="987425"/>
            <a:ext cx="6172199" cy="4873624"/>
          </a:xfrm>
          <a:prstGeom prst="rect">
            <a:avLst/>
          </a:prstGeom>
          <a:noFill/>
          <a:ln>
            <a:noFill/>
          </a:ln>
        </p:spPr>
        <p:txBody>
          <a:bodyPr lIns="91425" tIns="91425" rIns="91425" bIns="91425" anchor="t" anchorCtr="0"/>
          <a:lstStyle>
            <a:lvl1pPr marL="228600" marR="0" lvl="0" indent="-25400" algn="l" rtl="0">
              <a:lnSpc>
                <a:spcPct val="90000"/>
              </a:lnSpc>
              <a:spcBef>
                <a:spcPts val="100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685800" marR="0" lvl="1" indent="-50800" algn="l" rtl="0">
              <a:lnSpc>
                <a:spcPct val="90000"/>
              </a:lnSpc>
              <a:spcBef>
                <a:spcPts val="5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7" name="Shape 57"/>
          <p:cNvSpPr txBox="1">
            <a:spLocks noGrp="1"/>
          </p:cNvSpPr>
          <p:nvPr>
            <p:ph type="body" idx="2"/>
          </p:nvPr>
        </p:nvSpPr>
        <p:spPr>
          <a:xfrm>
            <a:off x="839787" y="2057400"/>
            <a:ext cx="3932237" cy="3811588"/>
          </a:xfrm>
          <a:prstGeom prst="rect">
            <a:avLst/>
          </a:prstGeom>
          <a:noFill/>
          <a:ln>
            <a:noFill/>
          </a:ln>
        </p:spPr>
        <p:txBody>
          <a:bodyPr lIns="91425" tIns="91425" rIns="91425" bIns="91425" anchor="t" anchorCtr="0"/>
          <a:lstStyle>
            <a:lvl1pPr marL="0" marR="0" lvl="0" indent="0" algn="l" rtl="0">
              <a:lnSpc>
                <a:spcPct val="90000"/>
              </a:lnSpc>
              <a:spcBef>
                <a:spcPts val="1000"/>
              </a:spcBef>
              <a:buClr>
                <a:schemeClr val="dk1"/>
              </a:buClr>
              <a:buFont typeface="Arial"/>
              <a:buNone/>
              <a:defRPr sz="16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14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12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58" name="Shape 58"/>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59" name="Shape 59"/>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60" name="Shape 60"/>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tr-TR" sz="1200">
                <a:solidFill>
                  <a:srgbClr val="888888"/>
                </a:solidFill>
                <a:latin typeface="Calibri"/>
                <a:ea typeface="Calibri"/>
                <a:cs typeface="Calibri"/>
                <a:sym typeface="Calibri"/>
              </a:rPr>
              <a:t>‹#›</a:t>
            </a:fld>
            <a:endParaRPr lang="tr-TR" sz="1200">
              <a:solidFill>
                <a:srgbClr val="888888"/>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839787" y="457200"/>
            <a:ext cx="3932237" cy="1600199"/>
          </a:xfrm>
          <a:prstGeom prst="rect">
            <a:avLst/>
          </a:prstGeom>
          <a:noFill/>
          <a:ln>
            <a:noFill/>
          </a:ln>
        </p:spPr>
        <p:txBody>
          <a:bodyPr lIns="91425" tIns="91425" rIns="91425" bIns="91425" anchor="b" anchorCtr="0"/>
          <a:lstStyle>
            <a:lvl1pPr marL="0" marR="0" lvl="0" indent="0" algn="l" rtl="0">
              <a:lnSpc>
                <a:spcPct val="90000"/>
              </a:lnSpc>
              <a:spcBef>
                <a:spcPts val="0"/>
              </a:spcBef>
              <a:buClr>
                <a:schemeClr val="dk1"/>
              </a:buClr>
              <a:buFont typeface="Calibri"/>
              <a:buNone/>
              <a:defRPr sz="32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3" name="Shape 63"/>
          <p:cNvSpPr>
            <a:spLocks noGrp="1"/>
          </p:cNvSpPr>
          <p:nvPr>
            <p:ph type="pic" idx="2"/>
          </p:nvPr>
        </p:nvSpPr>
        <p:spPr>
          <a:xfrm>
            <a:off x="5183187" y="987425"/>
            <a:ext cx="6172199" cy="4873624"/>
          </a:xfrm>
          <a:prstGeom prst="rect">
            <a:avLst/>
          </a:prstGeom>
          <a:noFill/>
          <a:ln>
            <a:noFill/>
          </a:ln>
        </p:spPr>
        <p:txBody>
          <a:bodyPr lIns="91425" tIns="91425" rIns="91425" bIns="91425" anchor="t" anchorCtr="0"/>
          <a:lstStyle>
            <a:lvl1pPr marL="0" marR="0" lvl="0" indent="0" algn="l" rtl="0">
              <a:lnSpc>
                <a:spcPct val="90000"/>
              </a:lnSpc>
              <a:spcBef>
                <a:spcPts val="1000"/>
              </a:spcBef>
              <a:buClr>
                <a:schemeClr val="dk1"/>
              </a:buClr>
              <a:buFont typeface="Arial"/>
              <a:buNone/>
              <a:defRPr sz="32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28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9pPr>
          </a:lstStyle>
          <a:p>
            <a:endParaRPr dirty="0"/>
          </a:p>
        </p:txBody>
      </p:sp>
      <p:sp>
        <p:nvSpPr>
          <p:cNvPr id="64" name="Shape 64"/>
          <p:cNvSpPr txBox="1">
            <a:spLocks noGrp="1"/>
          </p:cNvSpPr>
          <p:nvPr>
            <p:ph type="body" idx="1"/>
          </p:nvPr>
        </p:nvSpPr>
        <p:spPr>
          <a:xfrm>
            <a:off x="839787" y="2057400"/>
            <a:ext cx="3932237" cy="3811588"/>
          </a:xfrm>
          <a:prstGeom prst="rect">
            <a:avLst/>
          </a:prstGeom>
          <a:noFill/>
          <a:ln>
            <a:noFill/>
          </a:ln>
        </p:spPr>
        <p:txBody>
          <a:bodyPr lIns="91425" tIns="91425" rIns="91425" bIns="91425" anchor="t" anchorCtr="0"/>
          <a:lstStyle>
            <a:lvl1pPr marL="0" marR="0" lvl="0" indent="0" algn="l" rtl="0">
              <a:lnSpc>
                <a:spcPct val="90000"/>
              </a:lnSpc>
              <a:spcBef>
                <a:spcPts val="1000"/>
              </a:spcBef>
              <a:buClr>
                <a:schemeClr val="dk1"/>
              </a:buClr>
              <a:buFont typeface="Arial"/>
              <a:buNone/>
              <a:defRPr sz="16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14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12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5" name="Shape 65"/>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66" name="Shape 66"/>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67" name="Shape 67"/>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tr-TR" sz="1200">
                <a:solidFill>
                  <a:srgbClr val="888888"/>
                </a:solidFill>
                <a:latin typeface="Calibri"/>
                <a:ea typeface="Calibri"/>
                <a:cs typeface="Calibri"/>
                <a:sym typeface="Calibri"/>
              </a:rPr>
              <a:t>‹#›</a:t>
            </a:fld>
            <a:endParaRPr lang="tr-TR" sz="1200">
              <a:solidFill>
                <a:srgbClr val="888888"/>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0" name="Shape 70"/>
          <p:cNvSpPr txBox="1">
            <a:spLocks noGrp="1"/>
          </p:cNvSpPr>
          <p:nvPr>
            <p:ph type="body" idx="1"/>
          </p:nvPr>
        </p:nvSpPr>
        <p:spPr>
          <a:xfrm rot="5400000">
            <a:off x="3920331" y="-1256505"/>
            <a:ext cx="4351338" cy="10515599"/>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Shape 71"/>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72" name="Shape 72"/>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73" name="Shape 73"/>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tr-TR" sz="1200">
                <a:solidFill>
                  <a:srgbClr val="888888"/>
                </a:solidFill>
                <a:latin typeface="Calibri"/>
                <a:ea typeface="Calibri"/>
                <a:cs typeface="Calibri"/>
                <a:sym typeface="Calibri"/>
              </a:rPr>
              <a:t>‹#›</a:t>
            </a:fld>
            <a:endParaRPr lang="tr-TR" sz="1200">
              <a:solidFill>
                <a:srgbClr val="888888"/>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4"/>
        <p:cNvGrpSpPr/>
        <p:nvPr/>
      </p:nvGrpSpPr>
      <p:grpSpPr>
        <a:xfrm>
          <a:off x="0" y="0"/>
          <a:ext cx="0" cy="0"/>
          <a:chOff x="0" y="0"/>
          <a:chExt cx="0" cy="0"/>
        </a:xfrm>
      </p:grpSpPr>
      <p:sp>
        <p:nvSpPr>
          <p:cNvPr id="75" name="Shape 75"/>
          <p:cNvSpPr txBox="1">
            <a:spLocks noGrp="1"/>
          </p:cNvSpPr>
          <p:nvPr>
            <p:ph type="title"/>
          </p:nvPr>
        </p:nvSpPr>
        <p:spPr>
          <a:xfrm rot="5400000">
            <a:off x="7133431" y="1956594"/>
            <a:ext cx="5811838" cy="2628899"/>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6" name="Shape 76"/>
          <p:cNvSpPr txBox="1">
            <a:spLocks noGrp="1"/>
          </p:cNvSpPr>
          <p:nvPr>
            <p:ph type="body" idx="1"/>
          </p:nvPr>
        </p:nvSpPr>
        <p:spPr>
          <a:xfrm rot="5400000">
            <a:off x="1799431" y="-596105"/>
            <a:ext cx="5811838" cy="7734299"/>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Shape 77"/>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78" name="Shape 78"/>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79" name="Shape 79"/>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tr-TR" sz="1200">
                <a:solidFill>
                  <a:srgbClr val="888888"/>
                </a:solidFill>
                <a:latin typeface="Calibri"/>
                <a:ea typeface="Calibri"/>
                <a:cs typeface="Calibri"/>
                <a:sym typeface="Calibri"/>
              </a:rPr>
              <a:t>‹#›</a:t>
            </a:fld>
            <a:endParaRPr lang="tr-TR" sz="1200">
              <a:solidFill>
                <a:srgbClr val="888888"/>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 name="Shape 7"/>
          <p:cNvSpPr txBox="1">
            <a:spLocks noGrp="1"/>
          </p:cNvSpPr>
          <p:nvPr>
            <p:ph type="body" idx="1"/>
          </p:nvPr>
        </p:nvSpPr>
        <p:spPr>
          <a:xfrm>
            <a:off x="838200" y="1825625"/>
            <a:ext cx="10515599" cy="435133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9" name="Shape 9"/>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10" name="Shape 10"/>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tr-TR" sz="1200" b="0" i="0" u="none" strike="noStrike" cap="none">
                <a:solidFill>
                  <a:srgbClr val="888888"/>
                </a:solidFill>
                <a:latin typeface="Calibri"/>
                <a:ea typeface="Calibri"/>
                <a:cs typeface="Calibri"/>
                <a:sym typeface="Calibri"/>
              </a:rPr>
              <a:t>‹#›</a:t>
            </a:fld>
            <a:endParaRPr lang="tr-TR" sz="1200" b="0" i="0" u="none" strike="noStrike" cap="none">
              <a:solidFill>
                <a:srgbClr val="888888"/>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52" r:id="rId2"/>
    <p:sldLayoutId id="2147483653" r:id="rId3"/>
    <p:sldLayoutId id="2147483654" r:id="rId4"/>
    <p:sldLayoutId id="2147483655" r:id="rId5"/>
    <p:sldLayoutId id="2147483656" r:id="rId6"/>
    <p:sldLayoutId id="2147483657" r:id="rId7"/>
    <p:sldLayoutId id="2147483658"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6.jpg"/></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Shape 84"/>
          <p:cNvPicPr preferRelativeResize="0"/>
          <p:nvPr/>
        </p:nvPicPr>
        <p:blipFill rotWithShape="1">
          <a:blip r:embed="rId3">
            <a:alphaModFix/>
          </a:blip>
          <a:srcRect/>
          <a:stretch/>
        </p:blipFill>
        <p:spPr>
          <a:xfrm>
            <a:off x="3851031" y="202957"/>
            <a:ext cx="4489938" cy="4489938"/>
          </a:xfrm>
          <a:prstGeom prst="rect">
            <a:avLst/>
          </a:prstGeom>
          <a:noFill/>
          <a:ln>
            <a:noFill/>
          </a:ln>
        </p:spPr>
      </p:pic>
      <p:pic>
        <p:nvPicPr>
          <p:cNvPr id="85" name="Shape 85"/>
          <p:cNvPicPr preferRelativeResize="0"/>
          <p:nvPr/>
        </p:nvPicPr>
        <p:blipFill rotWithShape="1">
          <a:blip r:embed="rId4">
            <a:alphaModFix/>
          </a:blip>
          <a:srcRect l="28265" t="51234" r="31504" b="40672"/>
          <a:stretch/>
        </p:blipFill>
        <p:spPr>
          <a:xfrm>
            <a:off x="3726474" y="4799867"/>
            <a:ext cx="4739053" cy="536332"/>
          </a:xfrm>
          <a:prstGeom prst="rect">
            <a:avLst/>
          </a:prstGeom>
          <a:noFill/>
          <a:ln>
            <a:noFill/>
          </a:ln>
        </p:spPr>
      </p:pic>
      <p:sp>
        <p:nvSpPr>
          <p:cNvPr id="4" name="Shape 96"/>
          <p:cNvSpPr txBox="1"/>
          <p:nvPr/>
        </p:nvSpPr>
        <p:spPr>
          <a:xfrm>
            <a:off x="0" y="5738389"/>
            <a:ext cx="12192000" cy="557636"/>
          </a:xfrm>
          <a:prstGeom prst="rect">
            <a:avLst/>
          </a:prstGeom>
          <a:noFill/>
          <a:ln>
            <a:noFill/>
          </a:ln>
        </p:spPr>
        <p:txBody>
          <a:bodyPr lIns="91425" tIns="45700" rIns="91425" bIns="45700" anchor="t" anchorCtr="0">
            <a:noAutofit/>
          </a:bodyPr>
          <a:lstStyle/>
          <a:p>
            <a:pPr algn="ctr">
              <a:buSzPct val="25000"/>
            </a:pPr>
            <a:r>
              <a:rPr lang="tr-TR" sz="2400" dirty="0">
                <a:solidFill>
                  <a:srgbClr val="548135"/>
                </a:solidFill>
                <a:latin typeface="Courgette"/>
                <a:ea typeface="Courgette"/>
                <a:cs typeface="Courgette"/>
                <a:sym typeface="Courgette"/>
              </a:rPr>
              <a:t>Meet and Assist Services at Arturo Merino Benítez International Airport, Santiago, </a:t>
            </a:r>
            <a:r>
              <a:rPr lang="tr-TR" sz="2400" dirty="0" smtClean="0">
                <a:solidFill>
                  <a:srgbClr val="548135"/>
                </a:solidFill>
                <a:latin typeface="Courgette"/>
                <a:ea typeface="Courgette"/>
                <a:cs typeface="Courgette"/>
                <a:sym typeface="Courgette"/>
              </a:rPr>
              <a:t>Chile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0"/>
        <p:cNvGrpSpPr/>
        <p:nvPr/>
      </p:nvGrpSpPr>
      <p:grpSpPr>
        <a:xfrm>
          <a:off x="0" y="0"/>
          <a:ext cx="0" cy="0"/>
          <a:chOff x="0" y="0"/>
          <a:chExt cx="0" cy="0"/>
        </a:xfrm>
      </p:grpSpPr>
      <p:sp>
        <p:nvSpPr>
          <p:cNvPr id="111" name="Shape 111"/>
          <p:cNvSpPr/>
          <p:nvPr/>
        </p:nvSpPr>
        <p:spPr>
          <a:xfrm>
            <a:off x="6814038" y="0"/>
            <a:ext cx="5378100" cy="6858000"/>
          </a:xfrm>
          <a:prstGeom prst="rect">
            <a:avLst/>
          </a:prstGeom>
          <a:solidFill>
            <a:schemeClr val="lt2"/>
          </a:solidFill>
          <a:ln w="28575" cap="flat" cmpd="sng">
            <a:solidFill>
              <a:srgbClr val="548135"/>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dirty="0">
              <a:solidFill>
                <a:schemeClr val="lt1"/>
              </a:solidFill>
              <a:latin typeface="Calibri"/>
              <a:ea typeface="Calibri"/>
              <a:cs typeface="Calibri"/>
              <a:sym typeface="Calibri"/>
            </a:endParaRPr>
          </a:p>
        </p:txBody>
      </p:sp>
      <p:cxnSp>
        <p:nvCxnSpPr>
          <p:cNvPr id="114" name="Shape 114"/>
          <p:cNvCxnSpPr/>
          <p:nvPr/>
        </p:nvCxnSpPr>
        <p:spPr>
          <a:xfrm>
            <a:off x="0" y="934915"/>
            <a:ext cx="4114800" cy="0"/>
          </a:xfrm>
          <a:prstGeom prst="straightConnector1">
            <a:avLst/>
          </a:prstGeom>
          <a:noFill/>
          <a:ln w="19050" cap="flat" cmpd="sng">
            <a:solidFill>
              <a:srgbClr val="00B050"/>
            </a:solidFill>
            <a:prstDash val="dash"/>
            <a:miter/>
            <a:headEnd type="none" w="med" len="med"/>
            <a:tailEnd type="none" w="med" len="med"/>
          </a:ln>
        </p:spPr>
      </p:cxnSp>
      <p:sp>
        <p:nvSpPr>
          <p:cNvPr id="8" name="Shape 96"/>
          <p:cNvSpPr txBox="1"/>
          <p:nvPr/>
        </p:nvSpPr>
        <p:spPr>
          <a:xfrm>
            <a:off x="0" y="2593731"/>
            <a:ext cx="5475163" cy="1207918"/>
          </a:xfrm>
          <a:prstGeom prst="rect">
            <a:avLst/>
          </a:prstGeom>
          <a:noFill/>
          <a:ln>
            <a:noFill/>
          </a:ln>
        </p:spPr>
        <p:txBody>
          <a:bodyPr lIns="91425" tIns="45700" rIns="91425" bIns="45700" anchor="t" anchorCtr="0">
            <a:noAutofit/>
          </a:bodyPr>
          <a:lstStyle/>
          <a:p>
            <a:r>
              <a:rPr lang="en-US" dirty="0" smtClean="0">
                <a:solidFill>
                  <a:schemeClr val="bg1">
                    <a:lumMod val="50000"/>
                  </a:schemeClr>
                </a:solidFill>
                <a:latin typeface="Calibri" panose="020F0502020204030204" pitchFamily="34" charset="0"/>
              </a:rPr>
              <a:t>Guests</a:t>
            </a:r>
            <a:r>
              <a:rPr lang="tr-TR" dirty="0" smtClean="0">
                <a:solidFill>
                  <a:schemeClr val="bg1">
                    <a:lumMod val="50000"/>
                  </a:schemeClr>
                </a:solidFill>
                <a:latin typeface="Calibri" panose="020F0502020204030204" pitchFamily="34" charset="0"/>
              </a:rPr>
              <a:t> </a:t>
            </a:r>
            <a:r>
              <a:rPr lang="en-US" dirty="0">
                <a:solidFill>
                  <a:schemeClr val="bg1">
                    <a:lumMod val="50000"/>
                  </a:schemeClr>
                </a:solidFill>
                <a:latin typeface="Calibri" panose="020F0502020204030204" pitchFamily="34" charset="0"/>
              </a:rPr>
              <a:t>can use</a:t>
            </a:r>
            <a:r>
              <a:rPr lang="tr-TR" dirty="0">
                <a:solidFill>
                  <a:schemeClr val="bg1">
                    <a:lumMod val="50000"/>
                  </a:schemeClr>
                </a:solidFill>
                <a:latin typeface="Calibri" panose="020F0502020204030204" pitchFamily="34" charset="0"/>
              </a:rPr>
              <a:t> </a:t>
            </a:r>
            <a:r>
              <a:rPr lang="en-US" dirty="0">
                <a:solidFill>
                  <a:schemeClr val="bg1">
                    <a:lumMod val="50000"/>
                  </a:schemeClr>
                </a:solidFill>
                <a:latin typeface="Calibri" panose="020F0502020204030204" pitchFamily="34" charset="0"/>
              </a:rPr>
              <a:t>the</a:t>
            </a:r>
            <a:r>
              <a:rPr lang="tr-TR" dirty="0">
                <a:solidFill>
                  <a:schemeClr val="bg1">
                    <a:lumMod val="50000"/>
                  </a:schemeClr>
                </a:solidFill>
                <a:latin typeface="Calibri" panose="020F0502020204030204" pitchFamily="34" charset="0"/>
              </a:rPr>
              <a:t> </a:t>
            </a:r>
            <a:r>
              <a:rPr lang="en-US" dirty="0">
                <a:solidFill>
                  <a:schemeClr val="bg1">
                    <a:lumMod val="50000"/>
                  </a:schemeClr>
                </a:solidFill>
                <a:latin typeface="Calibri" panose="020F0502020204030204" pitchFamily="34" charset="0"/>
              </a:rPr>
              <a:t>lounge</a:t>
            </a:r>
            <a:r>
              <a:rPr lang="tr-TR" dirty="0">
                <a:solidFill>
                  <a:schemeClr val="bg1">
                    <a:lumMod val="50000"/>
                  </a:schemeClr>
                </a:solidFill>
                <a:latin typeface="Calibri" panose="020F0502020204030204" pitchFamily="34" charset="0"/>
              </a:rPr>
              <a:t> </a:t>
            </a:r>
            <a:r>
              <a:rPr lang="en-US" dirty="0">
                <a:solidFill>
                  <a:schemeClr val="bg1">
                    <a:lumMod val="50000"/>
                  </a:schemeClr>
                </a:solidFill>
                <a:latin typeface="Calibri" panose="020F0502020204030204" pitchFamily="34" charset="0"/>
              </a:rPr>
              <a:t>to</a:t>
            </a:r>
            <a:r>
              <a:rPr lang="tr-TR" dirty="0">
                <a:solidFill>
                  <a:schemeClr val="bg1">
                    <a:lumMod val="50000"/>
                  </a:schemeClr>
                </a:solidFill>
                <a:latin typeface="Calibri" panose="020F0502020204030204" pitchFamily="34" charset="0"/>
              </a:rPr>
              <a:t> </a:t>
            </a:r>
            <a:r>
              <a:rPr lang="en-US" dirty="0">
                <a:solidFill>
                  <a:schemeClr val="bg1">
                    <a:lumMod val="50000"/>
                  </a:schemeClr>
                </a:solidFill>
                <a:latin typeface="Calibri" panose="020F0502020204030204" pitchFamily="34" charset="0"/>
              </a:rPr>
              <a:t>relax</a:t>
            </a:r>
            <a:r>
              <a:rPr lang="tr-TR" dirty="0">
                <a:solidFill>
                  <a:schemeClr val="bg1">
                    <a:lumMod val="50000"/>
                  </a:schemeClr>
                </a:solidFill>
                <a:latin typeface="Calibri" panose="020F0502020204030204" pitchFamily="34" charset="0"/>
              </a:rPr>
              <a:t> </a:t>
            </a:r>
            <a:r>
              <a:rPr lang="en-US" dirty="0">
                <a:solidFill>
                  <a:schemeClr val="bg1">
                    <a:lumMod val="50000"/>
                  </a:schemeClr>
                </a:solidFill>
                <a:latin typeface="Calibri" panose="020F0502020204030204" pitchFamily="34" charset="0"/>
              </a:rPr>
              <a:t>and</a:t>
            </a:r>
            <a:r>
              <a:rPr lang="tr-TR" dirty="0">
                <a:solidFill>
                  <a:schemeClr val="bg1">
                    <a:lumMod val="50000"/>
                  </a:schemeClr>
                </a:solidFill>
                <a:latin typeface="Calibri" panose="020F0502020204030204" pitchFamily="34" charset="0"/>
              </a:rPr>
              <a:t> </a:t>
            </a:r>
            <a:r>
              <a:rPr lang="en-US" dirty="0">
                <a:solidFill>
                  <a:schemeClr val="bg1">
                    <a:lumMod val="50000"/>
                  </a:schemeClr>
                </a:solidFill>
                <a:latin typeface="Calibri" panose="020F0502020204030204" pitchFamily="34" charset="0"/>
              </a:rPr>
              <a:t>rest in a peaceful</a:t>
            </a:r>
            <a:r>
              <a:rPr lang="tr-TR" dirty="0">
                <a:solidFill>
                  <a:schemeClr val="bg1">
                    <a:lumMod val="50000"/>
                  </a:schemeClr>
                </a:solidFill>
                <a:latin typeface="Calibri" panose="020F0502020204030204" pitchFamily="34" charset="0"/>
              </a:rPr>
              <a:t> </a:t>
            </a:r>
            <a:r>
              <a:rPr lang="en-US" dirty="0">
                <a:solidFill>
                  <a:schemeClr val="bg1">
                    <a:lumMod val="50000"/>
                  </a:schemeClr>
                </a:solidFill>
                <a:latin typeface="Calibri" panose="020F0502020204030204" pitchFamily="34" charset="0"/>
              </a:rPr>
              <a:t>environment</a:t>
            </a:r>
            <a:r>
              <a:rPr lang="tr-TR" dirty="0">
                <a:solidFill>
                  <a:schemeClr val="bg1">
                    <a:lumMod val="50000"/>
                  </a:schemeClr>
                </a:solidFill>
                <a:latin typeface="Calibri" panose="020F0502020204030204" pitchFamily="34" charset="0"/>
              </a:rPr>
              <a:t> while </a:t>
            </a:r>
            <a:r>
              <a:rPr lang="tr-TR" dirty="0" smtClean="0">
                <a:solidFill>
                  <a:schemeClr val="bg1">
                    <a:lumMod val="50000"/>
                  </a:schemeClr>
                </a:solidFill>
                <a:latin typeface="Calibri" panose="020F0502020204030204" pitchFamily="34" charset="0"/>
              </a:rPr>
              <a:t>primeclass personnel </a:t>
            </a:r>
            <a:r>
              <a:rPr lang="tr-TR" dirty="0">
                <a:solidFill>
                  <a:schemeClr val="bg1">
                    <a:lumMod val="50000"/>
                  </a:schemeClr>
                </a:solidFill>
                <a:latin typeface="Calibri" panose="020F0502020204030204" pitchFamily="34" charset="0"/>
              </a:rPr>
              <a:t>and porter collect the luggage</a:t>
            </a:r>
            <a:r>
              <a:rPr lang="tr-TR" dirty="0" smtClean="0">
                <a:solidFill>
                  <a:schemeClr val="bg1">
                    <a:lumMod val="50000"/>
                  </a:schemeClr>
                </a:solidFill>
                <a:latin typeface="Calibri" panose="020F0502020204030204" pitchFamily="34" charset="0"/>
              </a:rPr>
              <a:t>.</a:t>
            </a:r>
            <a:endParaRPr lang="tr-TR" dirty="0">
              <a:solidFill>
                <a:schemeClr val="bg1">
                  <a:lumMod val="50000"/>
                </a:schemeClr>
              </a:solidFill>
              <a:latin typeface="Calibri" panose="020F0502020204030204" pitchFamily="34" charset="0"/>
            </a:endParaRPr>
          </a:p>
          <a:p>
            <a:endParaRPr lang="tr-TR" dirty="0">
              <a:solidFill>
                <a:schemeClr val="bg1">
                  <a:lumMod val="50000"/>
                </a:schemeClr>
              </a:solidFill>
              <a:latin typeface="Calibri" panose="020F0502020204030204" pitchFamily="34" charset="0"/>
            </a:endParaRPr>
          </a:p>
          <a:p>
            <a:endParaRPr lang="en-US" dirty="0">
              <a:solidFill>
                <a:schemeClr val="bg1">
                  <a:lumMod val="50000"/>
                </a:schemeClr>
              </a:solidFill>
              <a:latin typeface="Calibri" panose="020F0502020204030204" pitchFamily="34" charset="0"/>
            </a:endParaRPr>
          </a:p>
        </p:txBody>
      </p:sp>
      <p:pic>
        <p:nvPicPr>
          <p:cNvPr id="3" name="Picture 2"/>
          <p:cNvPicPr>
            <a:picLocks noChangeAspect="1"/>
          </p:cNvPicPr>
          <p:nvPr/>
        </p:nvPicPr>
        <p:blipFill rotWithShape="1">
          <a:blip r:embed="rId4"/>
          <a:srcRect l="-1082" t="-1461"/>
          <a:stretch/>
        </p:blipFill>
        <p:spPr>
          <a:xfrm>
            <a:off x="7210757" y="93444"/>
            <a:ext cx="4680000" cy="2795130"/>
          </a:xfrm>
          <a:prstGeom prst="rect">
            <a:avLst/>
          </a:prstGeom>
        </p:spPr>
      </p:pic>
      <p:pic>
        <p:nvPicPr>
          <p:cNvPr id="5" name="Picture 4"/>
          <p:cNvPicPr>
            <a:picLocks noChangeAspect="1"/>
          </p:cNvPicPr>
          <p:nvPr/>
        </p:nvPicPr>
        <p:blipFill rotWithShape="1">
          <a:blip r:embed="rId5"/>
          <a:srcRect l="-1052" t="8823" r="1052" b="-5898"/>
          <a:stretch/>
        </p:blipFill>
        <p:spPr>
          <a:xfrm>
            <a:off x="7210757" y="3323594"/>
            <a:ext cx="4680000" cy="3460687"/>
          </a:xfrm>
          <a:prstGeom prst="rect">
            <a:avLst/>
          </a:prstGeom>
        </p:spPr>
      </p:pic>
      <p:sp>
        <p:nvSpPr>
          <p:cNvPr id="11" name="Shape 94"/>
          <p:cNvSpPr txBox="1"/>
          <p:nvPr/>
        </p:nvSpPr>
        <p:spPr>
          <a:xfrm>
            <a:off x="61545" y="265814"/>
            <a:ext cx="4489189" cy="543132"/>
          </a:xfrm>
          <a:prstGeom prst="rect">
            <a:avLst/>
          </a:prstGeom>
          <a:noFill/>
          <a:ln>
            <a:noFill/>
          </a:ln>
        </p:spPr>
        <p:txBody>
          <a:bodyPr lIns="91425" tIns="45700" rIns="91425" bIns="45700" anchor="t" anchorCtr="0">
            <a:noAutofit/>
          </a:bodyPr>
          <a:lstStyle/>
          <a:p>
            <a:pPr>
              <a:lnSpc>
                <a:spcPct val="200000"/>
              </a:lnSpc>
            </a:pPr>
            <a:r>
              <a:rPr lang="tr-TR" sz="1800" b="1" spc="100" dirty="0" smtClean="0">
                <a:solidFill>
                  <a:schemeClr val="tx1"/>
                </a:solidFill>
                <a:latin typeface="Calibri" panose="020F0502020204030204" pitchFamily="34" charset="0"/>
              </a:rPr>
              <a:t>What is primeclass service?</a:t>
            </a:r>
            <a:endParaRPr lang="tr-TR" sz="1800" b="1" spc="100" dirty="0">
              <a:solidFill>
                <a:schemeClr val="tx1"/>
              </a:solidFill>
              <a:latin typeface="Calibri" panose="020F0502020204030204" pitchFamily="34" charset="0"/>
            </a:endParaRPr>
          </a:p>
        </p:txBody>
      </p:sp>
      <p:sp>
        <p:nvSpPr>
          <p:cNvPr id="12" name="Shape 91"/>
          <p:cNvSpPr/>
          <p:nvPr/>
        </p:nvSpPr>
        <p:spPr>
          <a:xfrm>
            <a:off x="-330250" y="1790415"/>
            <a:ext cx="4428300" cy="369300"/>
          </a:xfrm>
          <a:prstGeom prst="snip2DiagRect">
            <a:avLst>
              <a:gd name="adj1" fmla="val 0"/>
              <a:gd name="adj2" fmla="val 16667"/>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 name="Shape 92"/>
          <p:cNvSpPr txBox="1"/>
          <p:nvPr/>
        </p:nvSpPr>
        <p:spPr>
          <a:xfrm>
            <a:off x="151200" y="1839415"/>
            <a:ext cx="3963600" cy="3693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548135"/>
              </a:buClr>
              <a:buFont typeface="Courgette"/>
              <a:buNone/>
            </a:pPr>
            <a:r>
              <a:rPr lang="tr-TR" i="0" u="none" strike="noStrike" cap="none" dirty="0" smtClean="0">
                <a:solidFill>
                  <a:srgbClr val="548135"/>
                </a:solidFill>
                <a:latin typeface="Verdana"/>
                <a:ea typeface="Verdana"/>
                <a:cs typeface="Verdana"/>
                <a:sym typeface="Verdana"/>
              </a:rPr>
              <a:t>Arrival Service</a:t>
            </a:r>
            <a:endParaRPr lang="tr-TR" i="0" u="none" strike="noStrike" cap="none" dirty="0">
              <a:solidFill>
                <a:srgbClr val="548135"/>
              </a:solidFill>
              <a:latin typeface="Verdana"/>
              <a:ea typeface="Verdana"/>
              <a:cs typeface="Verdana"/>
              <a:sym typeface="Verdana"/>
            </a:endParaRPr>
          </a:p>
        </p:txBody>
      </p:sp>
    </p:spTree>
  </p:cSld>
  <p:clrMapOvr>
    <a:overrideClrMapping bg1="lt1" tx1="dk1" bg2="dk2" tx2="lt2" accent1="accent1" accent2="accent2" accent3="accent3" accent4="accent4" accent5="accent5" accent6="accent6" hlink="hlink" folHlink="folHlink"/>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cxnSp>
        <p:nvCxnSpPr>
          <p:cNvPr id="232" name="Shape 232"/>
          <p:cNvCxnSpPr/>
          <p:nvPr/>
        </p:nvCxnSpPr>
        <p:spPr>
          <a:xfrm>
            <a:off x="0" y="934915"/>
            <a:ext cx="4114800" cy="0"/>
          </a:xfrm>
          <a:prstGeom prst="straightConnector1">
            <a:avLst/>
          </a:prstGeom>
          <a:noFill/>
          <a:ln w="19050" cap="flat" cmpd="sng">
            <a:solidFill>
              <a:srgbClr val="00B050"/>
            </a:solidFill>
            <a:prstDash val="dash"/>
            <a:miter/>
            <a:headEnd type="none" w="med" len="med"/>
            <a:tailEnd type="none" w="med" len="med"/>
          </a:ln>
        </p:spPr>
      </p:cxnSp>
      <p:sp>
        <p:nvSpPr>
          <p:cNvPr id="234" name="Shape 234"/>
          <p:cNvSpPr/>
          <p:nvPr/>
        </p:nvSpPr>
        <p:spPr>
          <a:xfrm>
            <a:off x="6813900" y="0"/>
            <a:ext cx="5378100" cy="6858000"/>
          </a:xfrm>
          <a:prstGeom prst="rect">
            <a:avLst/>
          </a:prstGeom>
          <a:solidFill>
            <a:schemeClr val="lt2"/>
          </a:solidFill>
          <a:ln w="28575" cap="flat" cmpd="sng">
            <a:solidFill>
              <a:srgbClr val="548135"/>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dirty="0">
              <a:solidFill>
                <a:schemeClr val="lt1"/>
              </a:solidFill>
              <a:latin typeface="Calibri"/>
              <a:ea typeface="Calibri"/>
              <a:cs typeface="Calibri"/>
              <a:sym typeface="Calibri"/>
            </a:endParaRPr>
          </a:p>
        </p:txBody>
      </p:sp>
      <p:sp>
        <p:nvSpPr>
          <p:cNvPr id="235" name="Shape 235"/>
          <p:cNvSpPr txBox="1"/>
          <p:nvPr/>
        </p:nvSpPr>
        <p:spPr>
          <a:xfrm>
            <a:off x="61545" y="2409092"/>
            <a:ext cx="5911812" cy="1019908"/>
          </a:xfrm>
          <a:prstGeom prst="rect">
            <a:avLst/>
          </a:prstGeom>
          <a:noFill/>
          <a:ln>
            <a:noFill/>
          </a:ln>
        </p:spPr>
        <p:txBody>
          <a:bodyPr lIns="91425" tIns="45700" rIns="91425" bIns="45700" anchor="t" anchorCtr="0">
            <a:noAutofit/>
          </a:bodyPr>
          <a:lstStyle/>
          <a:p>
            <a:pPr>
              <a:lnSpc>
                <a:spcPct val="200000"/>
              </a:lnSpc>
            </a:pPr>
            <a:r>
              <a:rPr lang="tr-TR" spc="100" dirty="0" smtClean="0">
                <a:solidFill>
                  <a:schemeClr val="bg1">
                    <a:lumMod val="50000"/>
                  </a:schemeClr>
                </a:solidFill>
                <a:latin typeface="Calibri" panose="020F0502020204030204" pitchFamily="34" charset="0"/>
              </a:rPr>
              <a:t>Primeclass personnel accompany to guest vehicle. </a:t>
            </a:r>
            <a:endParaRPr lang="tr-TR" spc="100" dirty="0">
              <a:solidFill>
                <a:schemeClr val="bg1">
                  <a:lumMod val="50000"/>
                </a:schemeClr>
              </a:solidFill>
              <a:latin typeface="Calibri" panose="020F0502020204030204" pitchFamily="34" charset="0"/>
            </a:endParaRP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18566" t="1240" r="22232" b="-1240"/>
          <a:stretch/>
        </p:blipFill>
        <p:spPr>
          <a:xfrm>
            <a:off x="7162950" y="464634"/>
            <a:ext cx="4680000" cy="5928732"/>
          </a:xfrm>
          <a:prstGeom prst="rect">
            <a:avLst/>
          </a:prstGeom>
        </p:spPr>
      </p:pic>
      <p:sp>
        <p:nvSpPr>
          <p:cNvPr id="9" name="Shape 94"/>
          <p:cNvSpPr txBox="1"/>
          <p:nvPr/>
        </p:nvSpPr>
        <p:spPr>
          <a:xfrm>
            <a:off x="61545" y="265814"/>
            <a:ext cx="4489189" cy="543132"/>
          </a:xfrm>
          <a:prstGeom prst="rect">
            <a:avLst/>
          </a:prstGeom>
          <a:noFill/>
          <a:ln>
            <a:noFill/>
          </a:ln>
        </p:spPr>
        <p:txBody>
          <a:bodyPr lIns="91425" tIns="45700" rIns="91425" bIns="45700" anchor="t" anchorCtr="0">
            <a:noAutofit/>
          </a:bodyPr>
          <a:lstStyle/>
          <a:p>
            <a:pPr>
              <a:lnSpc>
                <a:spcPct val="200000"/>
              </a:lnSpc>
            </a:pPr>
            <a:r>
              <a:rPr lang="tr-TR" sz="1800" b="1" spc="100" dirty="0" smtClean="0">
                <a:solidFill>
                  <a:schemeClr val="tx1"/>
                </a:solidFill>
                <a:latin typeface="Calibri" panose="020F0502020204030204" pitchFamily="34" charset="0"/>
              </a:rPr>
              <a:t>What is primeclass service?</a:t>
            </a:r>
            <a:endParaRPr lang="tr-TR" sz="1800" b="1" spc="100" dirty="0">
              <a:solidFill>
                <a:schemeClr val="tx1"/>
              </a:solidFill>
              <a:latin typeface="Calibri" panose="020F0502020204030204" pitchFamily="34" charset="0"/>
            </a:endParaRPr>
          </a:p>
        </p:txBody>
      </p:sp>
      <p:sp>
        <p:nvSpPr>
          <p:cNvPr id="10" name="Shape 91"/>
          <p:cNvSpPr/>
          <p:nvPr/>
        </p:nvSpPr>
        <p:spPr>
          <a:xfrm>
            <a:off x="-330250" y="1790415"/>
            <a:ext cx="4428300" cy="369300"/>
          </a:xfrm>
          <a:prstGeom prst="snip2DiagRect">
            <a:avLst>
              <a:gd name="adj1" fmla="val 0"/>
              <a:gd name="adj2" fmla="val 16667"/>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 name="Shape 92"/>
          <p:cNvSpPr txBox="1"/>
          <p:nvPr/>
        </p:nvSpPr>
        <p:spPr>
          <a:xfrm>
            <a:off x="151200" y="1839415"/>
            <a:ext cx="3963600" cy="3693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548135"/>
              </a:buClr>
              <a:buFont typeface="Courgette"/>
              <a:buNone/>
            </a:pPr>
            <a:r>
              <a:rPr lang="tr-TR" i="0" u="none" strike="noStrike" cap="none" dirty="0" smtClean="0">
                <a:solidFill>
                  <a:srgbClr val="548135"/>
                </a:solidFill>
                <a:latin typeface="Verdana"/>
                <a:ea typeface="Verdana"/>
                <a:cs typeface="Verdana"/>
                <a:sym typeface="Verdana"/>
              </a:rPr>
              <a:t>Arrival Service</a:t>
            </a:r>
            <a:endParaRPr lang="tr-TR" i="0" u="none" strike="noStrike" cap="none" dirty="0">
              <a:solidFill>
                <a:srgbClr val="548135"/>
              </a:solidFill>
              <a:latin typeface="Verdana"/>
              <a:ea typeface="Verdana"/>
              <a:cs typeface="Verdana"/>
              <a:sym typeface="Verdana"/>
            </a:endParaRPr>
          </a:p>
        </p:txBody>
      </p:sp>
    </p:spTree>
    <p:extLst>
      <p:ext uri="{BB962C8B-B14F-4D97-AF65-F5344CB8AC3E}">
        <p14:creationId xmlns:p14="http://schemas.microsoft.com/office/powerpoint/2010/main" val="36304226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p:nvPr/>
        </p:nvSpPr>
        <p:spPr>
          <a:xfrm>
            <a:off x="6814038" y="0"/>
            <a:ext cx="5377962" cy="6858000"/>
          </a:xfrm>
          <a:prstGeom prst="rect">
            <a:avLst/>
          </a:prstGeom>
          <a:solidFill>
            <a:schemeClr val="lt2"/>
          </a:solidFill>
          <a:ln w="28575" cap="flat" cmpd="sng">
            <a:solidFill>
              <a:srgbClr val="548135"/>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dirty="0">
              <a:solidFill>
                <a:schemeClr val="lt1"/>
              </a:solidFill>
              <a:latin typeface="Calibri"/>
              <a:ea typeface="Calibri"/>
              <a:cs typeface="Calibri"/>
              <a:sym typeface="Calibri"/>
            </a:endParaRPr>
          </a:p>
        </p:txBody>
      </p:sp>
      <p:cxnSp>
        <p:nvCxnSpPr>
          <p:cNvPr id="135" name="Shape 135"/>
          <p:cNvCxnSpPr/>
          <p:nvPr/>
        </p:nvCxnSpPr>
        <p:spPr>
          <a:xfrm>
            <a:off x="0" y="934915"/>
            <a:ext cx="4114800" cy="0"/>
          </a:xfrm>
          <a:prstGeom prst="straightConnector1">
            <a:avLst/>
          </a:prstGeom>
          <a:noFill/>
          <a:ln w="19050" cap="flat" cmpd="sng">
            <a:solidFill>
              <a:srgbClr val="00B050"/>
            </a:solidFill>
            <a:prstDash val="dash"/>
            <a:miter/>
            <a:headEnd type="none" w="med" len="med"/>
            <a:tailEnd type="none" w="med" len="med"/>
          </a:ln>
        </p:spPr>
      </p:cxnSp>
      <p:sp>
        <p:nvSpPr>
          <p:cNvPr id="138" name="Shape 138"/>
          <p:cNvSpPr txBox="1"/>
          <p:nvPr/>
        </p:nvSpPr>
        <p:spPr>
          <a:xfrm>
            <a:off x="-7631" y="1787785"/>
            <a:ext cx="6151953" cy="1834646"/>
          </a:xfrm>
          <a:prstGeom prst="rect">
            <a:avLst/>
          </a:prstGeom>
          <a:noFill/>
          <a:ln>
            <a:noFill/>
          </a:ln>
        </p:spPr>
        <p:txBody>
          <a:bodyPr lIns="91425" tIns="45700" rIns="91425" bIns="45700" anchor="t" anchorCtr="0">
            <a:noAutofit/>
          </a:bodyPr>
          <a:lstStyle/>
          <a:p>
            <a:pPr marL="285750" marR="0" lvl="0" indent="-285750" rtl="0">
              <a:spcBef>
                <a:spcPts val="0"/>
              </a:spcBef>
              <a:buSzPct val="25000"/>
              <a:buFont typeface="Arial" panose="020B0604020202020204" pitchFamily="34" charset="0"/>
              <a:buChar char="•"/>
            </a:pPr>
            <a:r>
              <a:rPr lang="tr-TR" dirty="0" smtClean="0">
                <a:solidFill>
                  <a:schemeClr val="bg1">
                    <a:lumMod val="50000"/>
                  </a:schemeClr>
                </a:solidFill>
                <a:latin typeface="Calibri" panose="020F0502020204030204" pitchFamily="34" charset="0"/>
                <a:ea typeface="Courgette"/>
                <a:cs typeface="Courgette"/>
                <a:sym typeface="Courgette"/>
              </a:rPr>
              <a:t>Comfort</a:t>
            </a:r>
          </a:p>
          <a:p>
            <a:pPr marL="285750" marR="0" lvl="0" indent="-285750" rtl="0">
              <a:spcBef>
                <a:spcPts val="0"/>
              </a:spcBef>
              <a:buSzPct val="25000"/>
              <a:buFont typeface="Arial" panose="020B0604020202020204" pitchFamily="34" charset="0"/>
              <a:buChar char="•"/>
            </a:pPr>
            <a:r>
              <a:rPr lang="tr-TR" dirty="0" smtClean="0">
                <a:solidFill>
                  <a:schemeClr val="bg1">
                    <a:lumMod val="50000"/>
                  </a:schemeClr>
                </a:solidFill>
                <a:latin typeface="Calibri" panose="020F0502020204030204" pitchFamily="34" charset="0"/>
                <a:ea typeface="Courgette"/>
                <a:cs typeface="Courgette"/>
                <a:sym typeface="Courgette"/>
              </a:rPr>
              <a:t>Speed</a:t>
            </a:r>
          </a:p>
          <a:p>
            <a:pPr marL="285750" marR="0" lvl="0" indent="-285750" rtl="0">
              <a:spcBef>
                <a:spcPts val="0"/>
              </a:spcBef>
              <a:buSzPct val="25000"/>
              <a:buFont typeface="Arial" panose="020B0604020202020204" pitchFamily="34" charset="0"/>
              <a:buChar char="•"/>
            </a:pPr>
            <a:r>
              <a:rPr lang="tr-TR" dirty="0" smtClean="0">
                <a:solidFill>
                  <a:schemeClr val="bg1">
                    <a:lumMod val="50000"/>
                  </a:schemeClr>
                </a:solidFill>
                <a:latin typeface="Calibri" panose="020F0502020204030204" pitchFamily="34" charset="0"/>
                <a:ea typeface="Courgette"/>
                <a:cs typeface="Courgette"/>
                <a:sym typeface="Courgette"/>
              </a:rPr>
              <a:t>Feeling of VIP</a:t>
            </a:r>
          </a:p>
          <a:p>
            <a:pPr marL="285750" marR="0" lvl="0" indent="-285750" rtl="0">
              <a:spcBef>
                <a:spcPts val="0"/>
              </a:spcBef>
              <a:buSzPct val="25000"/>
              <a:buFont typeface="Arial" panose="020B0604020202020204" pitchFamily="34" charset="0"/>
              <a:buChar char="•"/>
            </a:pPr>
            <a:r>
              <a:rPr lang="tr-TR" dirty="0" smtClean="0">
                <a:solidFill>
                  <a:schemeClr val="bg1">
                    <a:lumMod val="50000"/>
                  </a:schemeClr>
                </a:solidFill>
                <a:latin typeface="Calibri" panose="020F0502020204030204" pitchFamily="34" charset="0"/>
                <a:ea typeface="Courgette"/>
                <a:cs typeface="Courgette"/>
                <a:sym typeface="Courgette"/>
              </a:rPr>
              <a:t>Saving Time</a:t>
            </a:r>
          </a:p>
          <a:p>
            <a:pPr marL="285750" marR="0" lvl="0" indent="-285750" rtl="0">
              <a:spcBef>
                <a:spcPts val="0"/>
              </a:spcBef>
              <a:buSzPct val="25000"/>
              <a:buFont typeface="Arial" panose="020B0604020202020204" pitchFamily="34" charset="0"/>
              <a:buChar char="•"/>
            </a:pPr>
            <a:r>
              <a:rPr lang="tr-TR" dirty="0" smtClean="0">
                <a:solidFill>
                  <a:schemeClr val="bg1">
                    <a:lumMod val="50000"/>
                  </a:schemeClr>
                </a:solidFill>
                <a:latin typeface="Calibri" panose="020F0502020204030204" pitchFamily="34" charset="0"/>
                <a:ea typeface="Courgette"/>
                <a:cs typeface="Courgette"/>
                <a:sym typeface="Courgette"/>
              </a:rPr>
              <a:t>Easier Transactions</a:t>
            </a:r>
          </a:p>
          <a:p>
            <a:pPr marL="285750" marR="0" lvl="0" indent="-285750" rtl="0">
              <a:spcBef>
                <a:spcPts val="0"/>
              </a:spcBef>
              <a:buSzPct val="25000"/>
              <a:buFont typeface="Arial" panose="020B0604020202020204" pitchFamily="34" charset="0"/>
              <a:buChar char="•"/>
            </a:pPr>
            <a:r>
              <a:rPr lang="tr-TR" dirty="0" smtClean="0">
                <a:solidFill>
                  <a:schemeClr val="bg1">
                    <a:lumMod val="50000"/>
                  </a:schemeClr>
                </a:solidFill>
                <a:latin typeface="Calibri" panose="020F0502020204030204" pitchFamily="34" charset="0"/>
                <a:ea typeface="Courgette"/>
                <a:cs typeface="Courgette"/>
                <a:sym typeface="Courgette"/>
              </a:rPr>
              <a:t>Feeling of less stress</a:t>
            </a:r>
          </a:p>
          <a:p>
            <a:pPr marL="285750" marR="0" lvl="0" indent="-285750" rtl="0">
              <a:spcBef>
                <a:spcPts val="0"/>
              </a:spcBef>
              <a:buSzPct val="25000"/>
              <a:buFont typeface="Arial" panose="020B0604020202020204" pitchFamily="34" charset="0"/>
              <a:buChar char="•"/>
            </a:pPr>
            <a:r>
              <a:rPr lang="tr-TR" dirty="0" smtClean="0">
                <a:solidFill>
                  <a:schemeClr val="bg1">
                    <a:lumMod val="50000"/>
                  </a:schemeClr>
                </a:solidFill>
                <a:latin typeface="Calibri" panose="020F0502020204030204" pitchFamily="34" charset="0"/>
                <a:ea typeface="Courgette"/>
                <a:cs typeface="Courgette"/>
                <a:sym typeface="Courgette"/>
              </a:rPr>
              <a:t>Enjoyable Trip</a:t>
            </a:r>
          </a:p>
          <a:p>
            <a:pPr marL="285750" marR="0" lvl="0" indent="-285750" rtl="0">
              <a:spcBef>
                <a:spcPts val="0"/>
              </a:spcBef>
              <a:buSzPct val="25000"/>
              <a:buFont typeface="Arial" panose="020B0604020202020204" pitchFamily="34" charset="0"/>
              <a:buChar char="•"/>
            </a:pPr>
            <a:r>
              <a:rPr lang="tr-TR" dirty="0" smtClean="0">
                <a:solidFill>
                  <a:schemeClr val="bg1">
                    <a:lumMod val="50000"/>
                  </a:schemeClr>
                </a:solidFill>
                <a:latin typeface="Calibri" panose="020F0502020204030204" pitchFamily="34" charset="0"/>
                <a:ea typeface="Courgette"/>
                <a:cs typeface="Courgette"/>
                <a:sym typeface="Courgette"/>
              </a:rPr>
              <a:t>Smart Solutions</a:t>
            </a:r>
          </a:p>
          <a:p>
            <a:pPr marL="0" marR="0" lvl="0" indent="0" rtl="0">
              <a:spcBef>
                <a:spcPts val="0"/>
              </a:spcBef>
              <a:buSzPct val="25000"/>
              <a:buNone/>
            </a:pPr>
            <a:endParaRPr lang="tr-TR" dirty="0">
              <a:solidFill>
                <a:schemeClr val="bg1">
                  <a:lumMod val="50000"/>
                </a:schemeClr>
              </a:solidFill>
              <a:latin typeface="Calibri" panose="020F0502020204030204" pitchFamily="34" charset="0"/>
              <a:ea typeface="Courgette"/>
              <a:cs typeface="Courgette"/>
              <a:sym typeface="Courgette"/>
            </a:endParaRPr>
          </a:p>
          <a:p>
            <a:pPr marL="0" marR="0" lvl="0" indent="0" rtl="0">
              <a:spcBef>
                <a:spcPts val="0"/>
              </a:spcBef>
              <a:buSzPct val="25000"/>
              <a:buNone/>
            </a:pPr>
            <a:endParaRPr lang="tr-TR" dirty="0" smtClean="0">
              <a:solidFill>
                <a:schemeClr val="bg1">
                  <a:lumMod val="50000"/>
                </a:schemeClr>
              </a:solidFill>
              <a:latin typeface="Calibri" panose="020F0502020204030204" pitchFamily="34" charset="0"/>
              <a:ea typeface="Courgette"/>
              <a:cs typeface="Courgette"/>
              <a:sym typeface="Courgette"/>
            </a:endParaRPr>
          </a:p>
          <a:p>
            <a:pPr marL="0" marR="0" lvl="0" indent="0" rtl="0">
              <a:spcBef>
                <a:spcPts val="0"/>
              </a:spcBef>
              <a:buSzPct val="25000"/>
              <a:buNone/>
            </a:pPr>
            <a:endParaRPr lang="tr-TR" dirty="0">
              <a:solidFill>
                <a:schemeClr val="bg1">
                  <a:lumMod val="50000"/>
                </a:schemeClr>
              </a:solidFill>
              <a:latin typeface="Calibri" panose="020F0502020204030204" pitchFamily="34" charset="0"/>
              <a:ea typeface="Courgette"/>
              <a:cs typeface="Courgette"/>
              <a:sym typeface="Courgette"/>
            </a:endParaRPr>
          </a:p>
          <a:p>
            <a:pPr marL="0" marR="0" lvl="0" indent="0" rtl="0">
              <a:spcBef>
                <a:spcPts val="0"/>
              </a:spcBef>
              <a:buSzPct val="25000"/>
              <a:buNone/>
            </a:pPr>
            <a:endParaRPr lang="tr-TR" dirty="0" smtClean="0">
              <a:solidFill>
                <a:schemeClr val="bg1">
                  <a:lumMod val="50000"/>
                </a:schemeClr>
              </a:solidFill>
              <a:latin typeface="Calibri" panose="020F0502020204030204" pitchFamily="34" charset="0"/>
              <a:ea typeface="Courgette"/>
              <a:cs typeface="Courgette"/>
              <a:sym typeface="Courgette"/>
            </a:endParaRPr>
          </a:p>
          <a:p>
            <a:pPr marL="0" marR="0" lvl="0" indent="0" rtl="0">
              <a:spcBef>
                <a:spcPts val="0"/>
              </a:spcBef>
              <a:buSzPct val="25000"/>
              <a:buNone/>
            </a:pPr>
            <a:endParaRPr lang="tr-TR" dirty="0">
              <a:solidFill>
                <a:schemeClr val="bg1">
                  <a:lumMod val="50000"/>
                </a:schemeClr>
              </a:solidFill>
              <a:latin typeface="Calibri" panose="020F0502020204030204" pitchFamily="34" charset="0"/>
              <a:ea typeface="Courgette"/>
              <a:cs typeface="Courgette"/>
              <a:sym typeface="Courgette"/>
            </a:endParaRPr>
          </a:p>
          <a:p>
            <a:pPr marL="0" marR="0" lvl="0" indent="0" rtl="0">
              <a:spcBef>
                <a:spcPts val="0"/>
              </a:spcBef>
              <a:buSzPct val="25000"/>
              <a:buNone/>
            </a:pPr>
            <a:endParaRPr lang="tr-TR" dirty="0" smtClean="0">
              <a:solidFill>
                <a:schemeClr val="bg1">
                  <a:lumMod val="50000"/>
                </a:schemeClr>
              </a:solidFill>
              <a:latin typeface="Calibri" panose="020F0502020204030204" pitchFamily="34" charset="0"/>
              <a:ea typeface="Courgette"/>
              <a:cs typeface="Courgette"/>
              <a:sym typeface="Courgette"/>
            </a:endParaRPr>
          </a:p>
          <a:p>
            <a:pPr marL="0" marR="0" lvl="0" indent="0" rtl="0">
              <a:spcBef>
                <a:spcPts val="0"/>
              </a:spcBef>
              <a:buSzPct val="25000"/>
              <a:buNone/>
            </a:pPr>
            <a:endParaRPr lang="tr-TR" dirty="0">
              <a:solidFill>
                <a:schemeClr val="bg1">
                  <a:lumMod val="50000"/>
                </a:schemeClr>
              </a:solidFill>
              <a:latin typeface="Calibri" panose="020F0502020204030204" pitchFamily="34" charset="0"/>
              <a:ea typeface="Courgette"/>
              <a:cs typeface="Courgette"/>
              <a:sym typeface="Courgette"/>
            </a:endParaRPr>
          </a:p>
        </p:txBody>
      </p:sp>
      <p:pic>
        <p:nvPicPr>
          <p:cNvPr id="142" name="Shape 142"/>
          <p:cNvPicPr preferRelativeResize="0"/>
          <p:nvPr/>
        </p:nvPicPr>
        <p:blipFill>
          <a:blip r:embed="rId3">
            <a:alphaModFix amt="0"/>
          </a:blip>
          <a:stretch>
            <a:fillRect/>
          </a:stretch>
        </p:blipFill>
        <p:spPr>
          <a:xfrm>
            <a:off x="7349450" y="761705"/>
            <a:ext cx="1190625" cy="838200"/>
          </a:xfrm>
          <a:prstGeom prst="rect">
            <a:avLst/>
          </a:prstGeom>
          <a:noFill/>
          <a:ln>
            <a:noFill/>
          </a:ln>
        </p:spPr>
      </p:pic>
      <p:sp>
        <p:nvSpPr>
          <p:cNvPr id="9" name="Shape 94"/>
          <p:cNvSpPr txBox="1"/>
          <p:nvPr/>
        </p:nvSpPr>
        <p:spPr>
          <a:xfrm>
            <a:off x="-7631" y="392373"/>
            <a:ext cx="4610100"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tr-TR" sz="1800" b="1" i="0" u="none" strike="noStrike" cap="none" dirty="0" smtClean="0">
                <a:solidFill>
                  <a:schemeClr val="dk1"/>
                </a:solidFill>
                <a:latin typeface="Calibri"/>
                <a:ea typeface="Calibri"/>
                <a:cs typeface="Calibri"/>
                <a:sym typeface="Calibri"/>
              </a:rPr>
              <a:t>Passenger &amp; Airport Benefits</a:t>
            </a:r>
            <a:endParaRPr lang="tr-TR" sz="1800" b="1" i="0" u="none" strike="noStrike" cap="none" dirty="0">
              <a:solidFill>
                <a:schemeClr val="dk1"/>
              </a:solidFill>
              <a:latin typeface="Calibri"/>
              <a:ea typeface="Calibri"/>
              <a:cs typeface="Calibri"/>
              <a:sym typeface="Calibri"/>
            </a:endParaRPr>
          </a:p>
        </p:txBody>
      </p:sp>
      <p:pic>
        <p:nvPicPr>
          <p:cNvPr id="4" name="Picture 3"/>
          <p:cNvPicPr>
            <a:picLocks noChangeAspect="1"/>
          </p:cNvPicPr>
          <p:nvPr/>
        </p:nvPicPr>
        <p:blipFill>
          <a:blip r:embed="rId4"/>
          <a:stretch>
            <a:fillRect/>
          </a:stretch>
        </p:blipFill>
        <p:spPr>
          <a:xfrm>
            <a:off x="7172177" y="193749"/>
            <a:ext cx="4680000" cy="2746230"/>
          </a:xfrm>
          <a:prstGeom prst="rect">
            <a:avLst/>
          </a:prstGeom>
        </p:spPr>
      </p:pic>
      <p:sp>
        <p:nvSpPr>
          <p:cNvPr id="11" name="Shape 91"/>
          <p:cNvSpPr/>
          <p:nvPr/>
        </p:nvSpPr>
        <p:spPr>
          <a:xfrm>
            <a:off x="-330250" y="1333214"/>
            <a:ext cx="4428300" cy="369300"/>
          </a:xfrm>
          <a:prstGeom prst="snip2DiagRect">
            <a:avLst>
              <a:gd name="adj1" fmla="val 0"/>
              <a:gd name="adj2" fmla="val 16667"/>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 name="Shape 92"/>
          <p:cNvSpPr txBox="1"/>
          <p:nvPr/>
        </p:nvSpPr>
        <p:spPr>
          <a:xfrm>
            <a:off x="151200" y="1382214"/>
            <a:ext cx="3963600" cy="3693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548135"/>
              </a:buClr>
              <a:buFont typeface="Courgette"/>
              <a:buNone/>
            </a:pPr>
            <a:r>
              <a:rPr lang="tr-TR" i="0" u="none" strike="noStrike" cap="none" dirty="0" smtClean="0">
                <a:solidFill>
                  <a:srgbClr val="548135"/>
                </a:solidFill>
                <a:latin typeface="Verdana"/>
                <a:ea typeface="Verdana"/>
                <a:cs typeface="Verdana"/>
                <a:sym typeface="Verdana"/>
              </a:rPr>
              <a:t>Passenger Benefits</a:t>
            </a:r>
            <a:endParaRPr lang="tr-TR" i="0" u="none" strike="noStrike" cap="none" dirty="0">
              <a:solidFill>
                <a:srgbClr val="548135"/>
              </a:solidFill>
              <a:latin typeface="Verdana"/>
              <a:ea typeface="Verdana"/>
              <a:cs typeface="Verdana"/>
              <a:sym typeface="Verdana"/>
            </a:endParaRPr>
          </a:p>
        </p:txBody>
      </p:sp>
      <p:sp>
        <p:nvSpPr>
          <p:cNvPr id="2" name="TextBox 1"/>
          <p:cNvSpPr txBox="1"/>
          <p:nvPr/>
        </p:nvSpPr>
        <p:spPr>
          <a:xfrm>
            <a:off x="11138" y="4557255"/>
            <a:ext cx="5747824" cy="1600438"/>
          </a:xfrm>
          <a:prstGeom prst="rect">
            <a:avLst/>
          </a:prstGeom>
          <a:noFill/>
        </p:spPr>
        <p:txBody>
          <a:bodyPr wrap="square" rtlCol="0">
            <a:spAutoFit/>
          </a:bodyPr>
          <a:lstStyle/>
          <a:p>
            <a:pPr marL="285750" lvl="0" indent="-285750">
              <a:buSzPct val="25000"/>
              <a:buFont typeface="Arial" panose="020B0604020202020204" pitchFamily="34" charset="0"/>
              <a:buChar char="•"/>
            </a:pPr>
            <a:r>
              <a:rPr lang="tr-TR" dirty="0" smtClean="0">
                <a:solidFill>
                  <a:schemeClr val="bg1">
                    <a:lumMod val="50000"/>
                  </a:schemeClr>
                </a:solidFill>
                <a:latin typeface="Calibri" panose="020F0502020204030204" pitchFamily="34" charset="0"/>
                <a:ea typeface="Courgette"/>
                <a:cs typeface="Courgette"/>
                <a:sym typeface="Courgette"/>
              </a:rPr>
              <a:t>Innovative </a:t>
            </a:r>
            <a:r>
              <a:rPr lang="tr-TR" dirty="0">
                <a:solidFill>
                  <a:schemeClr val="bg1">
                    <a:lumMod val="50000"/>
                  </a:schemeClr>
                </a:solidFill>
                <a:latin typeface="Calibri" panose="020F0502020204030204" pitchFamily="34" charset="0"/>
                <a:ea typeface="Courgette"/>
                <a:cs typeface="Courgette"/>
                <a:sym typeface="Courgette"/>
              </a:rPr>
              <a:t>Airport</a:t>
            </a:r>
          </a:p>
          <a:p>
            <a:pPr marL="285750" lvl="0" indent="-285750">
              <a:buSzPct val="25000"/>
              <a:buFont typeface="Arial" panose="020B0604020202020204" pitchFamily="34" charset="0"/>
              <a:buChar char="•"/>
            </a:pPr>
            <a:r>
              <a:rPr lang="tr-TR" dirty="0">
                <a:solidFill>
                  <a:schemeClr val="bg1">
                    <a:lumMod val="50000"/>
                  </a:schemeClr>
                </a:solidFill>
                <a:latin typeface="Calibri" panose="020F0502020204030204" pitchFamily="34" charset="0"/>
                <a:ea typeface="Courgette"/>
                <a:cs typeface="Courgette"/>
                <a:sym typeface="Courgette"/>
              </a:rPr>
              <a:t>Passenger Satisfaction</a:t>
            </a:r>
          </a:p>
          <a:p>
            <a:pPr marL="285750" lvl="0" indent="-285750">
              <a:buSzPct val="25000"/>
              <a:buFont typeface="Arial" panose="020B0604020202020204" pitchFamily="34" charset="0"/>
              <a:buChar char="•"/>
            </a:pPr>
            <a:r>
              <a:rPr lang="tr-TR" dirty="0">
                <a:solidFill>
                  <a:schemeClr val="bg1">
                    <a:lumMod val="50000"/>
                  </a:schemeClr>
                </a:solidFill>
                <a:latin typeface="Calibri" panose="020F0502020204030204" pitchFamily="34" charset="0"/>
                <a:ea typeface="Courgette"/>
                <a:cs typeface="Courgette"/>
                <a:sym typeface="Courgette"/>
              </a:rPr>
              <a:t>More Comfortable Airport</a:t>
            </a:r>
          </a:p>
          <a:p>
            <a:pPr marL="285750" lvl="0" indent="-285750">
              <a:buSzPct val="25000"/>
              <a:buFont typeface="Arial" panose="020B0604020202020204" pitchFamily="34" charset="0"/>
              <a:buChar char="•"/>
            </a:pPr>
            <a:r>
              <a:rPr lang="tr-TR" dirty="0">
                <a:solidFill>
                  <a:schemeClr val="bg1">
                    <a:lumMod val="50000"/>
                  </a:schemeClr>
                </a:solidFill>
                <a:latin typeface="Calibri" panose="020F0502020204030204" pitchFamily="34" charset="0"/>
                <a:ea typeface="Courgette"/>
                <a:cs typeface="Courgette"/>
                <a:sym typeface="Courgette"/>
              </a:rPr>
              <a:t>World </a:t>
            </a:r>
            <a:r>
              <a:rPr lang="tr-TR" dirty="0" smtClean="0">
                <a:solidFill>
                  <a:schemeClr val="bg1">
                    <a:lumMod val="50000"/>
                  </a:schemeClr>
                </a:solidFill>
                <a:latin typeface="Calibri" panose="020F0502020204030204" pitchFamily="34" charset="0"/>
                <a:ea typeface="Courgette"/>
                <a:cs typeface="Courgette"/>
                <a:sym typeface="Courgette"/>
              </a:rPr>
              <a:t>Standard </a:t>
            </a:r>
            <a:r>
              <a:rPr lang="tr-TR" dirty="0">
                <a:solidFill>
                  <a:schemeClr val="bg1">
                    <a:lumMod val="50000"/>
                  </a:schemeClr>
                </a:solidFill>
                <a:latin typeface="Calibri" panose="020F0502020204030204" pitchFamily="34" charset="0"/>
                <a:ea typeface="Courgette"/>
                <a:cs typeface="Courgette"/>
                <a:sym typeface="Courgette"/>
              </a:rPr>
              <a:t>Service </a:t>
            </a:r>
          </a:p>
          <a:p>
            <a:pPr marL="285750" lvl="0" indent="-285750">
              <a:buSzPct val="25000"/>
              <a:buFont typeface="Arial" panose="020B0604020202020204" pitchFamily="34" charset="0"/>
              <a:buChar char="•"/>
            </a:pPr>
            <a:r>
              <a:rPr lang="tr-TR" dirty="0">
                <a:solidFill>
                  <a:schemeClr val="bg1">
                    <a:lumMod val="50000"/>
                  </a:schemeClr>
                </a:solidFill>
                <a:latin typeface="Calibri" panose="020F0502020204030204" pitchFamily="34" charset="0"/>
                <a:ea typeface="Courgette"/>
                <a:cs typeface="Courgette"/>
                <a:sym typeface="Courgette"/>
              </a:rPr>
              <a:t>Good Reputation</a:t>
            </a:r>
          </a:p>
          <a:p>
            <a:pPr marL="285750" lvl="0" indent="-285750">
              <a:buSzPct val="25000"/>
              <a:buFont typeface="Arial" panose="020B0604020202020204" pitchFamily="34" charset="0"/>
              <a:buChar char="•"/>
            </a:pPr>
            <a:r>
              <a:rPr lang="tr-TR" dirty="0">
                <a:solidFill>
                  <a:schemeClr val="bg1">
                    <a:lumMod val="50000"/>
                  </a:schemeClr>
                </a:solidFill>
                <a:latin typeface="Calibri" panose="020F0502020204030204" pitchFamily="34" charset="0"/>
                <a:ea typeface="Courgette"/>
                <a:cs typeface="Courgette"/>
                <a:sym typeface="Courgette"/>
              </a:rPr>
              <a:t>Increase </a:t>
            </a:r>
            <a:r>
              <a:rPr lang="tr-TR" dirty="0" smtClean="0">
                <a:solidFill>
                  <a:schemeClr val="bg1">
                    <a:lumMod val="50000"/>
                  </a:schemeClr>
                </a:solidFill>
                <a:latin typeface="Calibri" panose="020F0502020204030204" pitchFamily="34" charset="0"/>
                <a:ea typeface="Courgette"/>
                <a:cs typeface="Courgette"/>
                <a:sym typeface="Courgette"/>
              </a:rPr>
              <a:t>Commercial revenues</a:t>
            </a:r>
            <a:endParaRPr lang="tr-TR" dirty="0">
              <a:solidFill>
                <a:schemeClr val="bg1">
                  <a:lumMod val="50000"/>
                </a:schemeClr>
              </a:solidFill>
              <a:latin typeface="Calibri" panose="020F0502020204030204" pitchFamily="34" charset="0"/>
              <a:ea typeface="Courgette"/>
              <a:cs typeface="Courgette"/>
              <a:sym typeface="Courgette"/>
            </a:endParaRPr>
          </a:p>
          <a:p>
            <a:pPr marL="285750" lvl="0" indent="-285750">
              <a:buSzPct val="25000"/>
              <a:buFont typeface="Arial" panose="020B0604020202020204" pitchFamily="34" charset="0"/>
              <a:buChar char="•"/>
            </a:pPr>
            <a:r>
              <a:rPr lang="tr-TR" dirty="0">
                <a:solidFill>
                  <a:schemeClr val="bg1">
                    <a:lumMod val="50000"/>
                  </a:schemeClr>
                </a:solidFill>
                <a:latin typeface="Calibri" panose="020F0502020204030204" pitchFamily="34" charset="0"/>
                <a:ea typeface="Courgette"/>
                <a:cs typeface="Courgette"/>
                <a:sym typeface="Courgette"/>
              </a:rPr>
              <a:t>Added Value </a:t>
            </a:r>
          </a:p>
        </p:txBody>
      </p:sp>
      <p:sp>
        <p:nvSpPr>
          <p:cNvPr id="13" name="Shape 91"/>
          <p:cNvSpPr/>
          <p:nvPr/>
        </p:nvSpPr>
        <p:spPr>
          <a:xfrm>
            <a:off x="-347000" y="4085420"/>
            <a:ext cx="4428300" cy="369300"/>
          </a:xfrm>
          <a:prstGeom prst="snip2DiagRect">
            <a:avLst>
              <a:gd name="adj1" fmla="val 0"/>
              <a:gd name="adj2" fmla="val 16667"/>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 name="Shape 92"/>
          <p:cNvSpPr txBox="1"/>
          <p:nvPr/>
        </p:nvSpPr>
        <p:spPr>
          <a:xfrm>
            <a:off x="134450" y="4134420"/>
            <a:ext cx="3963600" cy="3693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548135"/>
              </a:buClr>
              <a:buFont typeface="Courgette"/>
              <a:buNone/>
            </a:pPr>
            <a:r>
              <a:rPr lang="tr-TR" i="0" u="none" strike="noStrike" cap="none" dirty="0" smtClean="0">
                <a:solidFill>
                  <a:srgbClr val="548135"/>
                </a:solidFill>
                <a:latin typeface="Verdana"/>
                <a:ea typeface="Verdana"/>
                <a:cs typeface="Verdana"/>
                <a:sym typeface="Verdana"/>
              </a:rPr>
              <a:t>Airport Benefits</a:t>
            </a:r>
            <a:endParaRPr lang="tr-TR" i="0" u="none" strike="noStrike" cap="none" dirty="0">
              <a:solidFill>
                <a:srgbClr val="548135"/>
              </a:solidFill>
              <a:latin typeface="Verdana"/>
              <a:ea typeface="Verdana"/>
              <a:cs typeface="Verdana"/>
              <a:sym typeface="Verdana"/>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cxnSp>
        <p:nvCxnSpPr>
          <p:cNvPr id="232" name="Shape 232"/>
          <p:cNvCxnSpPr/>
          <p:nvPr/>
        </p:nvCxnSpPr>
        <p:spPr>
          <a:xfrm>
            <a:off x="0" y="934915"/>
            <a:ext cx="4114800" cy="0"/>
          </a:xfrm>
          <a:prstGeom prst="straightConnector1">
            <a:avLst/>
          </a:prstGeom>
          <a:noFill/>
          <a:ln w="19050" cap="flat" cmpd="sng">
            <a:solidFill>
              <a:srgbClr val="00B050"/>
            </a:solidFill>
            <a:prstDash val="dash"/>
            <a:miter/>
            <a:headEnd type="none" w="med" len="med"/>
            <a:tailEnd type="none" w="med" len="med"/>
          </a:ln>
        </p:spPr>
      </p:cxnSp>
      <p:sp>
        <p:nvSpPr>
          <p:cNvPr id="8" name="Shape 94"/>
          <p:cNvSpPr txBox="1"/>
          <p:nvPr/>
        </p:nvSpPr>
        <p:spPr>
          <a:xfrm>
            <a:off x="19050" y="439614"/>
            <a:ext cx="4610100"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tr-TR" sz="1800" b="1" i="0" u="none" strike="noStrike" cap="none" dirty="0" smtClean="0">
                <a:solidFill>
                  <a:schemeClr val="dk1"/>
                </a:solidFill>
                <a:latin typeface="Calibri"/>
                <a:ea typeface="Calibri"/>
                <a:cs typeface="Calibri"/>
                <a:sym typeface="Calibri"/>
              </a:rPr>
              <a:t>Latin America Benchmark</a:t>
            </a:r>
            <a:endParaRPr lang="tr-TR" sz="1800" b="0" i="0" u="none" strike="noStrike" cap="none" dirty="0">
              <a:solidFill>
                <a:schemeClr val="dk1"/>
              </a:solidFill>
              <a:latin typeface="Calibri"/>
              <a:ea typeface="Calibri"/>
              <a:cs typeface="Calibri"/>
              <a:sym typeface="Calibri"/>
            </a:endParaRPr>
          </a:p>
        </p:txBody>
      </p:sp>
      <p:graphicFrame>
        <p:nvGraphicFramePr>
          <p:cNvPr id="9" name="Table 8"/>
          <p:cNvGraphicFramePr>
            <a:graphicFrameLocks noGrp="1"/>
          </p:cNvGraphicFramePr>
          <p:nvPr>
            <p:extLst>
              <p:ext uri="{D42A27DB-BD31-4B8C-83A1-F6EECF244321}">
                <p14:modId xmlns:p14="http://schemas.microsoft.com/office/powerpoint/2010/main" val="2404847850"/>
              </p:ext>
            </p:extLst>
          </p:nvPr>
        </p:nvGraphicFramePr>
        <p:xfrm>
          <a:off x="328611" y="1631597"/>
          <a:ext cx="11534778" cy="2995266"/>
        </p:xfrm>
        <a:graphic>
          <a:graphicData uri="http://schemas.openxmlformats.org/drawingml/2006/table">
            <a:tbl>
              <a:tblPr>
                <a:tableStyleId>{5C22544A-7EE6-4342-B048-85BDC9FD1C3A}</a:tableStyleId>
              </a:tblPr>
              <a:tblGrid>
                <a:gridCol w="1922463"/>
                <a:gridCol w="1922463"/>
                <a:gridCol w="1922463"/>
                <a:gridCol w="1922463"/>
                <a:gridCol w="1922463"/>
                <a:gridCol w="1922463"/>
              </a:tblGrid>
              <a:tr h="360523">
                <a:tc>
                  <a:txBody>
                    <a:bodyPr/>
                    <a:lstStyle/>
                    <a:p>
                      <a:pPr algn="ctr"/>
                      <a:endParaRPr lang="tr-TR" sz="1400" dirty="0"/>
                    </a:p>
                  </a:txBody>
                  <a:tcPr>
                    <a:lnL w="28575" cap="flat" cmpd="sng" algn="ctr">
                      <a:solidFill>
                        <a:schemeClr val="accent6">
                          <a:lumMod val="75000"/>
                        </a:schemeClr>
                      </a:solidFill>
                      <a:prstDash val="solid"/>
                      <a:round/>
                      <a:headEnd type="none" w="med" len="med"/>
                      <a:tailEnd type="none" w="med" len="med"/>
                    </a:lnL>
                    <a:lnT w="28575" cap="flat" cmpd="sng" algn="ctr">
                      <a:solidFill>
                        <a:schemeClr val="accent6">
                          <a:lumMod val="75000"/>
                        </a:schemeClr>
                      </a:solidFill>
                      <a:prstDash val="solid"/>
                      <a:round/>
                      <a:headEnd type="none" w="med" len="med"/>
                      <a:tailEnd type="none" w="med" len="med"/>
                    </a:lnT>
                    <a:solidFill>
                      <a:schemeClr val="tx2">
                        <a:lumMod val="75000"/>
                      </a:schemeClr>
                    </a:solidFill>
                  </a:tcPr>
                </a:tc>
                <a:tc>
                  <a:txBody>
                    <a:bodyPr/>
                    <a:lstStyle/>
                    <a:p>
                      <a:pPr algn="ctr"/>
                      <a:r>
                        <a:rPr lang="tr-TR" sz="1400" dirty="0" smtClean="0"/>
                        <a:t>SAO</a:t>
                      </a:r>
                      <a:r>
                        <a:rPr lang="tr-TR" sz="1400" baseline="0" dirty="0" smtClean="0"/>
                        <a:t> P</a:t>
                      </a:r>
                      <a:r>
                        <a:rPr lang="tr-TR" sz="1400" dirty="0" smtClean="0"/>
                        <a:t>AOLO</a:t>
                      </a:r>
                      <a:endParaRPr lang="tr-TR" sz="1400" dirty="0"/>
                    </a:p>
                  </a:txBody>
                  <a:tcPr>
                    <a:lnT w="28575" cap="flat" cmpd="sng" algn="ctr">
                      <a:solidFill>
                        <a:schemeClr val="accent6">
                          <a:lumMod val="75000"/>
                        </a:schemeClr>
                      </a:solidFill>
                      <a:prstDash val="solid"/>
                      <a:round/>
                      <a:headEnd type="none" w="med" len="med"/>
                      <a:tailEnd type="none" w="med" len="med"/>
                    </a:lnT>
                    <a:solidFill>
                      <a:schemeClr val="tx2">
                        <a:lumMod val="75000"/>
                      </a:schemeClr>
                    </a:solidFill>
                  </a:tcPr>
                </a:tc>
                <a:tc>
                  <a:txBody>
                    <a:bodyPr/>
                    <a:lstStyle/>
                    <a:p>
                      <a:pPr algn="ctr"/>
                      <a:r>
                        <a:rPr lang="tr-TR" sz="1400" dirty="0" smtClean="0"/>
                        <a:t>RIO DE JANEIRO</a:t>
                      </a:r>
                      <a:endParaRPr lang="tr-TR" sz="1400" dirty="0"/>
                    </a:p>
                  </a:txBody>
                  <a:tcPr>
                    <a:lnT w="28575" cap="flat" cmpd="sng" algn="ctr">
                      <a:solidFill>
                        <a:schemeClr val="accent6">
                          <a:lumMod val="75000"/>
                        </a:schemeClr>
                      </a:solidFill>
                      <a:prstDash val="solid"/>
                      <a:round/>
                      <a:headEnd type="none" w="med" len="med"/>
                      <a:tailEnd type="none" w="med" len="med"/>
                    </a:lnT>
                    <a:solidFill>
                      <a:schemeClr val="tx2">
                        <a:lumMod val="75000"/>
                      </a:schemeClr>
                    </a:solidFill>
                  </a:tcPr>
                </a:tc>
                <a:tc>
                  <a:txBody>
                    <a:bodyPr/>
                    <a:lstStyle/>
                    <a:p>
                      <a:pPr algn="ctr"/>
                      <a:r>
                        <a:rPr lang="tr-TR" sz="1400" dirty="0" smtClean="0"/>
                        <a:t>BUENOS AİRES</a:t>
                      </a:r>
                      <a:endParaRPr lang="tr-TR" sz="1400" dirty="0"/>
                    </a:p>
                  </a:txBody>
                  <a:tcPr>
                    <a:lnT w="28575" cap="flat" cmpd="sng" algn="ctr">
                      <a:solidFill>
                        <a:schemeClr val="accent6">
                          <a:lumMod val="75000"/>
                        </a:schemeClr>
                      </a:solidFill>
                      <a:prstDash val="solid"/>
                      <a:round/>
                      <a:headEnd type="none" w="med" len="med"/>
                      <a:tailEnd type="none" w="med" len="med"/>
                    </a:lnT>
                    <a:solidFill>
                      <a:schemeClr val="tx2">
                        <a:lumMod val="75000"/>
                      </a:schemeClr>
                    </a:solidFill>
                  </a:tcPr>
                </a:tc>
                <a:tc>
                  <a:txBody>
                    <a:bodyPr/>
                    <a:lstStyle/>
                    <a:p>
                      <a:pPr algn="ctr"/>
                      <a:r>
                        <a:rPr lang="tr-TR" sz="1400" dirty="0" smtClean="0"/>
                        <a:t>PANAMA CİTY</a:t>
                      </a:r>
                      <a:endParaRPr lang="tr-TR" sz="1400" dirty="0"/>
                    </a:p>
                  </a:txBody>
                  <a:tcPr>
                    <a:lnT w="28575" cap="flat" cmpd="sng" algn="ctr">
                      <a:solidFill>
                        <a:schemeClr val="accent6">
                          <a:lumMod val="75000"/>
                        </a:schemeClr>
                      </a:solidFill>
                      <a:prstDash val="solid"/>
                      <a:round/>
                      <a:headEnd type="none" w="med" len="med"/>
                      <a:tailEnd type="none" w="med" len="med"/>
                    </a:lnT>
                    <a:solidFill>
                      <a:schemeClr val="tx2">
                        <a:lumMod val="75000"/>
                      </a:schemeClr>
                    </a:solidFill>
                  </a:tcPr>
                </a:tc>
                <a:tc>
                  <a:txBody>
                    <a:bodyPr/>
                    <a:lstStyle/>
                    <a:p>
                      <a:pPr algn="ctr"/>
                      <a:r>
                        <a:rPr lang="tr-TR" sz="1400" dirty="0" smtClean="0"/>
                        <a:t>BOGOTA</a:t>
                      </a:r>
                      <a:endParaRPr lang="tr-TR" sz="1400" dirty="0"/>
                    </a:p>
                  </a:txBody>
                  <a:tcPr>
                    <a:lnR w="28575" cap="flat" cmpd="sng" algn="ctr">
                      <a:solidFill>
                        <a:schemeClr val="accent6">
                          <a:lumMod val="75000"/>
                        </a:schemeClr>
                      </a:solidFill>
                      <a:prstDash val="solid"/>
                      <a:round/>
                      <a:headEnd type="none" w="med" len="med"/>
                      <a:tailEnd type="none" w="med" len="med"/>
                    </a:lnR>
                    <a:lnT w="28575" cap="flat" cmpd="sng" algn="ctr">
                      <a:solidFill>
                        <a:schemeClr val="accent6">
                          <a:lumMod val="75000"/>
                        </a:schemeClr>
                      </a:solidFill>
                      <a:prstDash val="solid"/>
                      <a:round/>
                      <a:headEnd type="none" w="med" len="med"/>
                      <a:tailEnd type="none" w="med" len="med"/>
                    </a:lnT>
                    <a:solidFill>
                      <a:schemeClr val="tx2">
                        <a:lumMod val="75000"/>
                      </a:schemeClr>
                    </a:solidFill>
                  </a:tcPr>
                </a:tc>
              </a:tr>
              <a:tr h="623316">
                <a:tc>
                  <a:txBody>
                    <a:bodyPr/>
                    <a:lstStyle/>
                    <a:p>
                      <a:r>
                        <a:rPr lang="tr-TR" sz="1400" dirty="0" smtClean="0"/>
                        <a:t>Official Website</a:t>
                      </a:r>
                      <a:endParaRPr lang="tr-TR" sz="1400" dirty="0"/>
                    </a:p>
                  </a:txBody>
                  <a:tcPr>
                    <a:lnL w="28575" cap="flat" cmpd="sng" algn="ctr">
                      <a:solidFill>
                        <a:schemeClr val="accent6">
                          <a:lumMod val="75000"/>
                        </a:schemeClr>
                      </a:solidFill>
                      <a:prstDash val="solid"/>
                      <a:round/>
                      <a:headEnd type="none" w="med" len="med"/>
                      <a:tailEnd type="none" w="med" len="med"/>
                    </a:lnL>
                    <a:solidFill>
                      <a:schemeClr val="bg1">
                        <a:lumMod val="95000"/>
                      </a:schemeClr>
                    </a:solidFill>
                  </a:tcPr>
                </a:tc>
                <a:tc>
                  <a:txBody>
                    <a:bodyPr/>
                    <a:lstStyle/>
                    <a:p>
                      <a:pPr algn="ctr"/>
                      <a:r>
                        <a:rPr lang="tr-TR" sz="1400" b="0" i="0" u="none" strike="noStrike" cap="none" baseline="0" dirty="0" smtClean="0">
                          <a:solidFill>
                            <a:schemeClr val="dk1"/>
                          </a:solidFill>
                          <a:latin typeface="+mn-lt"/>
                          <a:ea typeface="+mn-ea"/>
                          <a:cs typeface="+mn-cs"/>
                          <a:sym typeface="Arial"/>
                        </a:rPr>
                        <a:t>No Information</a:t>
                      </a:r>
                    </a:p>
                    <a:p>
                      <a:pPr algn="ctr"/>
                      <a:endParaRPr lang="tr-TR" sz="1400" b="0" i="0" u="none" strike="noStrike" cap="none" baseline="0" dirty="0" smtClean="0">
                        <a:solidFill>
                          <a:schemeClr val="dk1"/>
                        </a:solidFill>
                        <a:latin typeface="+mn-lt"/>
                        <a:ea typeface="+mn-ea"/>
                        <a:cs typeface="+mn-cs"/>
                        <a:sym typeface="Arial"/>
                      </a:endParaRPr>
                    </a:p>
                    <a:p>
                      <a:pPr algn="ctr"/>
                      <a:endParaRPr lang="tr-TR" sz="1400" b="0" i="0" u="none" strike="noStrike" cap="none" baseline="0" dirty="0">
                        <a:solidFill>
                          <a:schemeClr val="dk1"/>
                        </a:solidFill>
                        <a:latin typeface="+mn-lt"/>
                        <a:ea typeface="+mn-ea"/>
                        <a:cs typeface="+mn-cs"/>
                        <a:sym typeface="Arial"/>
                      </a:endParaRPr>
                    </a:p>
                  </a:txBody>
                  <a:tcPr anchor="ctr">
                    <a:noFill/>
                  </a:tcPr>
                </a:tc>
                <a:tc>
                  <a:txBody>
                    <a:bodyPr/>
                    <a:lstStyle/>
                    <a:p>
                      <a:pPr algn="ctr"/>
                      <a:r>
                        <a:rPr lang="tr-TR" sz="1400" b="0" i="0" u="none" strike="noStrike" cap="none" baseline="0" dirty="0" smtClean="0">
                          <a:solidFill>
                            <a:schemeClr val="dk1"/>
                          </a:solidFill>
                          <a:latin typeface="+mn-lt"/>
                          <a:ea typeface="+mn-ea"/>
                          <a:cs typeface="+mn-cs"/>
                          <a:sym typeface="Arial"/>
                        </a:rPr>
                        <a:t>Departure: 370 USD</a:t>
                      </a:r>
                    </a:p>
                    <a:p>
                      <a:pPr algn="ctr"/>
                      <a:r>
                        <a:rPr lang="tr-TR" sz="1400" b="0" i="0" u="none" strike="noStrike" cap="none" baseline="0" dirty="0" smtClean="0">
                          <a:solidFill>
                            <a:schemeClr val="dk1"/>
                          </a:solidFill>
                          <a:latin typeface="+mn-lt"/>
                          <a:ea typeface="+mn-ea"/>
                          <a:cs typeface="+mn-cs"/>
                          <a:sym typeface="Arial"/>
                        </a:rPr>
                        <a:t>Arrival: 370 USD</a:t>
                      </a:r>
                    </a:p>
                    <a:p>
                      <a:pPr algn="ctr"/>
                      <a:endParaRPr lang="tr-TR" sz="1400" b="0" i="0" u="none" strike="noStrike" cap="none" baseline="0" dirty="0" smtClean="0">
                        <a:solidFill>
                          <a:schemeClr val="dk1"/>
                        </a:solidFill>
                        <a:latin typeface="+mn-lt"/>
                        <a:ea typeface="+mn-ea"/>
                        <a:cs typeface="+mn-cs"/>
                        <a:sym typeface="Arial"/>
                      </a:endParaRPr>
                    </a:p>
                    <a:p>
                      <a:pPr algn="ctr"/>
                      <a:r>
                        <a:rPr lang="tr-TR" sz="900" b="0" i="0" u="none" strike="noStrike" cap="none" baseline="0" dirty="0" smtClean="0">
                          <a:solidFill>
                            <a:schemeClr val="dk1"/>
                          </a:solidFill>
                          <a:latin typeface="+mn-lt"/>
                          <a:ea typeface="+mn-ea"/>
                          <a:cs typeface="+mn-cs"/>
                          <a:sym typeface="Arial"/>
                        </a:rPr>
                        <a:t>No Fast track at passport control</a:t>
                      </a:r>
                      <a:endParaRPr lang="tr-TR" sz="900" b="0" i="0" u="none" strike="noStrike" cap="none" baseline="0" dirty="0">
                        <a:solidFill>
                          <a:schemeClr val="dk1"/>
                        </a:solidFill>
                        <a:latin typeface="+mn-lt"/>
                        <a:ea typeface="+mn-ea"/>
                        <a:cs typeface="+mn-cs"/>
                        <a:sym typeface="Arial"/>
                      </a:endParaRPr>
                    </a:p>
                  </a:txBody>
                  <a:tcPr anchor="ctr">
                    <a:noFill/>
                  </a:tcPr>
                </a:tc>
                <a:tc>
                  <a:txBody>
                    <a:bodyPr/>
                    <a:lstStyle/>
                    <a:p>
                      <a:pPr algn="ctr"/>
                      <a:r>
                        <a:rPr lang="tr-TR" sz="1400" b="0" i="0" u="none" strike="noStrike" cap="none" baseline="0" dirty="0" smtClean="0">
                          <a:solidFill>
                            <a:schemeClr val="dk1"/>
                          </a:solidFill>
                          <a:latin typeface="+mn-lt"/>
                          <a:ea typeface="+mn-ea"/>
                          <a:cs typeface="+mn-cs"/>
                          <a:sym typeface="Arial"/>
                        </a:rPr>
                        <a:t>Departure: 400 USD</a:t>
                      </a:r>
                    </a:p>
                    <a:p>
                      <a:pPr algn="ctr"/>
                      <a:r>
                        <a:rPr lang="tr-TR" sz="1400" b="0" i="0" u="none" strike="noStrike" cap="none" baseline="0" dirty="0" smtClean="0">
                          <a:solidFill>
                            <a:schemeClr val="dk1"/>
                          </a:solidFill>
                          <a:latin typeface="+mn-lt"/>
                          <a:ea typeface="+mn-ea"/>
                          <a:cs typeface="+mn-cs"/>
                          <a:sym typeface="Arial"/>
                        </a:rPr>
                        <a:t>Arrival: 400 USD</a:t>
                      </a:r>
                    </a:p>
                    <a:p>
                      <a:pPr algn="ctr"/>
                      <a:endParaRPr lang="tr-TR" sz="1400" b="0" i="0" u="none" strike="noStrike" cap="none" baseline="0" dirty="0" smtClean="0">
                        <a:solidFill>
                          <a:schemeClr val="dk1"/>
                        </a:solidFill>
                        <a:latin typeface="+mn-lt"/>
                        <a:ea typeface="+mn-ea"/>
                        <a:cs typeface="+mn-cs"/>
                        <a:sym typeface="Arial"/>
                      </a:endParaRPr>
                    </a:p>
                    <a:p>
                      <a:pPr algn="ctr"/>
                      <a:r>
                        <a:rPr lang="tr-TR" sz="900" b="0" i="0" u="none" strike="noStrike" cap="none" baseline="0" dirty="0" smtClean="0">
                          <a:solidFill>
                            <a:schemeClr val="dk1"/>
                          </a:solidFill>
                          <a:latin typeface="+mn-lt"/>
                          <a:ea typeface="+mn-ea"/>
                          <a:cs typeface="+mn-cs"/>
                          <a:sym typeface="Arial"/>
                        </a:rPr>
                        <a:t>No Fast track</a:t>
                      </a:r>
                      <a:endParaRPr lang="tr-TR" sz="900" b="0" i="0" u="none" strike="noStrike" cap="none" baseline="0" dirty="0">
                        <a:solidFill>
                          <a:schemeClr val="dk1"/>
                        </a:solidFill>
                        <a:latin typeface="+mn-lt"/>
                        <a:ea typeface="+mn-ea"/>
                        <a:cs typeface="+mn-cs"/>
                        <a:sym typeface="Arial"/>
                      </a:endParaRP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0" i="0" u="none" strike="noStrike" cap="none" baseline="0" dirty="0" smtClean="0">
                          <a:solidFill>
                            <a:schemeClr val="dk1"/>
                          </a:solidFill>
                          <a:latin typeface="+mn-lt"/>
                          <a:ea typeface="+mn-ea"/>
                          <a:cs typeface="+mn-cs"/>
                          <a:sym typeface="Arial"/>
                        </a:rPr>
                        <a:t>No Information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tr-TR" sz="1400" b="0" i="0" u="none" strike="noStrike" cap="none" baseline="0" dirty="0" smtClean="0">
                        <a:solidFill>
                          <a:schemeClr val="dk1"/>
                        </a:solidFill>
                        <a:latin typeface="+mn-lt"/>
                        <a:ea typeface="+mn-ea"/>
                        <a:cs typeface="+mn-cs"/>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tr-TR" sz="1400" b="0" i="0" u="none" strike="noStrike" cap="none" baseline="0" dirty="0" smtClean="0">
                        <a:solidFill>
                          <a:schemeClr val="dk1"/>
                        </a:solidFill>
                        <a:latin typeface="+mn-lt"/>
                        <a:ea typeface="+mn-ea"/>
                        <a:cs typeface="+mn-cs"/>
                        <a:sym typeface="Arial"/>
                      </a:endParaRP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0" i="0" u="none" strike="noStrike" cap="none" baseline="0" dirty="0" smtClean="0">
                          <a:solidFill>
                            <a:schemeClr val="dk1"/>
                          </a:solidFill>
                          <a:latin typeface="+mn-lt"/>
                          <a:ea typeface="+mn-ea"/>
                          <a:cs typeface="+mn-cs"/>
                          <a:sym typeface="Arial"/>
                        </a:rPr>
                        <a:t>No Information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tr-TR" sz="1400" b="0" i="0" u="none" strike="noStrike" cap="none" baseline="0" dirty="0" smtClean="0">
                        <a:solidFill>
                          <a:schemeClr val="dk1"/>
                        </a:solidFill>
                        <a:latin typeface="+mn-lt"/>
                        <a:ea typeface="+mn-ea"/>
                        <a:cs typeface="+mn-cs"/>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tr-TR" sz="1400" b="0" i="0" u="none" strike="noStrike" cap="none" baseline="0" dirty="0" smtClean="0">
                        <a:solidFill>
                          <a:schemeClr val="dk1"/>
                        </a:solidFill>
                        <a:latin typeface="+mn-lt"/>
                        <a:ea typeface="+mn-ea"/>
                        <a:cs typeface="+mn-cs"/>
                        <a:sym typeface="Arial"/>
                      </a:endParaRPr>
                    </a:p>
                  </a:txBody>
                  <a:tcPr anchor="ctr">
                    <a:lnR w="28575" cap="flat" cmpd="sng" algn="ctr">
                      <a:solidFill>
                        <a:schemeClr val="accent6">
                          <a:lumMod val="75000"/>
                        </a:schemeClr>
                      </a:solidFill>
                      <a:prstDash val="solid"/>
                      <a:round/>
                      <a:headEnd type="none" w="med" len="med"/>
                      <a:tailEnd type="none" w="med" len="med"/>
                    </a:lnR>
                    <a:noFill/>
                  </a:tcPr>
                </a:tc>
              </a:tr>
              <a:tr h="635783">
                <a:tc>
                  <a:txBody>
                    <a:bodyPr/>
                    <a:lstStyle/>
                    <a:p>
                      <a:r>
                        <a:rPr lang="tr-TR" sz="1400" b="1" u="sng" dirty="0" smtClean="0"/>
                        <a:t>Through Specialized Companies:</a:t>
                      </a:r>
                      <a:endParaRPr lang="tr-TR" sz="1400" b="1" u="sng" dirty="0"/>
                    </a:p>
                  </a:txBody>
                  <a:tcPr>
                    <a:lnL w="28575" cap="flat" cmpd="sng" algn="ctr">
                      <a:solidFill>
                        <a:schemeClr val="accent6">
                          <a:lumMod val="75000"/>
                        </a:schemeClr>
                      </a:solidFill>
                      <a:prstDash val="solid"/>
                      <a:round/>
                      <a:headEnd type="none" w="med" len="med"/>
                      <a:tailEnd type="none" w="med" len="med"/>
                    </a:lnL>
                    <a:solidFill>
                      <a:schemeClr val="bg1">
                        <a:lumMod val="95000"/>
                      </a:schemeClr>
                    </a:solidFill>
                  </a:tcPr>
                </a:tc>
                <a:tc>
                  <a:txBody>
                    <a:bodyPr/>
                    <a:lstStyle/>
                    <a:p>
                      <a:pPr algn="ctr"/>
                      <a:endParaRPr lang="tr-TR" sz="1400" dirty="0"/>
                    </a:p>
                  </a:txBody>
                  <a:tcPr anchor="ctr">
                    <a:noFill/>
                  </a:tcPr>
                </a:tc>
                <a:tc>
                  <a:txBody>
                    <a:bodyPr/>
                    <a:lstStyle/>
                    <a:p>
                      <a:pPr algn="ctr"/>
                      <a:endParaRPr lang="tr-TR" sz="1400" dirty="0" smtClean="0"/>
                    </a:p>
                  </a:txBody>
                  <a:tcPr anchor="ctr">
                    <a:noFill/>
                  </a:tcPr>
                </a:tc>
                <a:tc>
                  <a:txBody>
                    <a:bodyPr/>
                    <a:lstStyle/>
                    <a:p>
                      <a:pPr algn="ctr"/>
                      <a:endParaRPr lang="tr-TR" sz="1400" dirty="0"/>
                    </a:p>
                  </a:txBody>
                  <a:tcPr anchor="ctr">
                    <a:noFill/>
                  </a:tcPr>
                </a:tc>
                <a:tc>
                  <a:txBody>
                    <a:bodyPr/>
                    <a:lstStyle/>
                    <a:p>
                      <a:pPr algn="ctr"/>
                      <a:endParaRPr lang="tr-TR" sz="1400" dirty="0"/>
                    </a:p>
                  </a:txBody>
                  <a:tcPr anchor="ctr">
                    <a:noFill/>
                  </a:tcPr>
                </a:tc>
                <a:tc>
                  <a:txBody>
                    <a:bodyPr/>
                    <a:lstStyle/>
                    <a:p>
                      <a:pPr algn="ctr"/>
                      <a:endParaRPr lang="tr-TR" sz="1400" dirty="0"/>
                    </a:p>
                  </a:txBody>
                  <a:tcPr anchor="ctr">
                    <a:lnR w="28575" cap="flat" cmpd="sng" algn="ctr">
                      <a:solidFill>
                        <a:schemeClr val="accent6">
                          <a:lumMod val="75000"/>
                        </a:schemeClr>
                      </a:solidFill>
                      <a:prstDash val="solid"/>
                      <a:round/>
                      <a:headEnd type="none" w="med" len="med"/>
                      <a:tailEnd type="none" w="med" len="med"/>
                    </a:lnR>
                    <a:noFill/>
                  </a:tcPr>
                </a:tc>
              </a:tr>
              <a:tr h="565140">
                <a:tc>
                  <a:txBody>
                    <a:bodyPr/>
                    <a:lstStyle/>
                    <a:p>
                      <a:pPr algn="r"/>
                      <a:r>
                        <a:rPr lang="tr-TR" sz="1400" dirty="0" smtClean="0"/>
                        <a:t>TAV</a:t>
                      </a:r>
                      <a:r>
                        <a:rPr lang="tr-TR" sz="1400" baseline="0" dirty="0" smtClean="0"/>
                        <a:t> primeclass</a:t>
                      </a:r>
                      <a:endParaRPr lang="tr-TR" sz="1400" dirty="0"/>
                    </a:p>
                  </a:txBody>
                  <a:tcPr>
                    <a:lnL w="28575" cap="flat" cmpd="sng" algn="ctr">
                      <a:solidFill>
                        <a:schemeClr val="accent6">
                          <a:lumMod val="75000"/>
                        </a:schemeClr>
                      </a:solidFill>
                      <a:prstDash val="solid"/>
                      <a:round/>
                      <a:headEnd type="none" w="med" len="med"/>
                      <a:tailEnd type="none" w="med" len="med"/>
                    </a:lnL>
                    <a:solidFill>
                      <a:schemeClr val="bg1">
                        <a:lumMod val="95000"/>
                      </a:schemeClr>
                    </a:solidFill>
                  </a:tcPr>
                </a:tc>
                <a:tc>
                  <a:txBody>
                    <a:bodyPr/>
                    <a:lstStyle/>
                    <a:p>
                      <a:pPr algn="ctr"/>
                      <a:r>
                        <a:rPr lang="tr-TR" sz="1400" dirty="0" smtClean="0"/>
                        <a:t>Departure 400 USD</a:t>
                      </a:r>
                    </a:p>
                    <a:p>
                      <a:pPr algn="ctr"/>
                      <a:r>
                        <a:rPr lang="tr-TR" sz="1400" dirty="0" smtClean="0"/>
                        <a:t>Arrival 400 USD</a:t>
                      </a:r>
                    </a:p>
                  </a:txBody>
                  <a:tcPr anchor="ctr">
                    <a:noFill/>
                  </a:tcPr>
                </a:tc>
                <a:tc>
                  <a:txBody>
                    <a:bodyPr/>
                    <a:lstStyle/>
                    <a:p>
                      <a:pPr algn="ctr"/>
                      <a:r>
                        <a:rPr lang="tr-TR" sz="1400" dirty="0" smtClean="0"/>
                        <a:t>Departure 325 USD</a:t>
                      </a:r>
                    </a:p>
                    <a:p>
                      <a:pPr algn="ctr"/>
                      <a:r>
                        <a:rPr lang="tr-TR" sz="1400" dirty="0" smtClean="0"/>
                        <a:t>Arrival 325 USD</a:t>
                      </a:r>
                    </a:p>
                  </a:txBody>
                  <a:tcPr anchor="ctr">
                    <a:noFill/>
                  </a:tcPr>
                </a:tc>
                <a:tc>
                  <a:txBody>
                    <a:bodyPr/>
                    <a:lstStyle/>
                    <a:p>
                      <a:pPr algn="ctr"/>
                      <a:r>
                        <a:rPr lang="tr-TR" sz="1400" dirty="0" smtClean="0"/>
                        <a:t>Departure 350 USD</a:t>
                      </a:r>
                    </a:p>
                    <a:p>
                      <a:pPr algn="ctr"/>
                      <a:r>
                        <a:rPr lang="tr-TR" sz="1400" dirty="0" smtClean="0"/>
                        <a:t>Arrival  350</a:t>
                      </a:r>
                      <a:r>
                        <a:rPr lang="tr-TR" sz="1400" baseline="0" dirty="0" smtClean="0"/>
                        <a:t> USD</a:t>
                      </a:r>
                      <a:endParaRPr lang="tr-TR" sz="1400" dirty="0" smtClean="0"/>
                    </a:p>
                  </a:txBody>
                  <a:tcPr anchor="ctr">
                    <a:noFill/>
                  </a:tcPr>
                </a:tc>
                <a:tc>
                  <a:txBody>
                    <a:bodyPr/>
                    <a:lstStyle/>
                    <a:p>
                      <a:pPr algn="ctr"/>
                      <a:r>
                        <a:rPr lang="tr-TR" sz="1400" dirty="0" smtClean="0"/>
                        <a:t>Departure 125 USD</a:t>
                      </a:r>
                    </a:p>
                    <a:p>
                      <a:pPr algn="ctr"/>
                      <a:r>
                        <a:rPr lang="tr-TR" sz="1400" dirty="0" smtClean="0"/>
                        <a:t>Arrival 125 USD</a:t>
                      </a:r>
                    </a:p>
                  </a:txBody>
                  <a:tcPr anchor="ctr">
                    <a:noFill/>
                  </a:tcPr>
                </a:tc>
                <a:tc>
                  <a:txBody>
                    <a:bodyPr/>
                    <a:lstStyle/>
                    <a:p>
                      <a:pPr algn="ctr"/>
                      <a:endParaRPr lang="tr-TR" sz="1400" dirty="0"/>
                    </a:p>
                  </a:txBody>
                  <a:tcPr anchor="ctr">
                    <a:lnR w="28575" cap="flat" cmpd="sng" algn="ctr">
                      <a:solidFill>
                        <a:schemeClr val="accent6">
                          <a:lumMod val="75000"/>
                        </a:schemeClr>
                      </a:solidFill>
                      <a:prstDash val="solid"/>
                      <a:round/>
                      <a:headEnd type="none" w="med" len="med"/>
                      <a:tailEnd type="none" w="med" len="med"/>
                    </a:lnR>
                    <a:noFill/>
                  </a:tcPr>
                </a:tc>
              </a:tr>
              <a:tr h="565140">
                <a:tc>
                  <a:txBody>
                    <a:bodyPr/>
                    <a:lstStyle/>
                    <a:p>
                      <a:pPr algn="r"/>
                      <a:r>
                        <a:rPr lang="tr-TR" sz="1400" dirty="0" smtClean="0"/>
                        <a:t>VIP 777</a:t>
                      </a:r>
                      <a:endParaRPr lang="tr-TR" sz="1400" dirty="0"/>
                    </a:p>
                  </a:txBody>
                  <a:tcPr>
                    <a:lnL w="28575" cap="flat" cmpd="sng" algn="ctr">
                      <a:solidFill>
                        <a:schemeClr val="accent6">
                          <a:lumMod val="75000"/>
                        </a:schemeClr>
                      </a:solidFill>
                      <a:prstDash val="solid"/>
                      <a:round/>
                      <a:headEnd type="none" w="med" len="med"/>
                      <a:tailEnd type="none" w="med" len="med"/>
                    </a:lnL>
                    <a:lnB w="28575" cap="flat" cmpd="sng" algn="ctr">
                      <a:solidFill>
                        <a:schemeClr val="accent6">
                          <a:lumMod val="75000"/>
                        </a:schemeClr>
                      </a:solidFill>
                      <a:prstDash val="solid"/>
                      <a:round/>
                      <a:headEnd type="none" w="med" len="med"/>
                      <a:tailEnd type="none" w="med" len="med"/>
                    </a:lnB>
                    <a:solidFill>
                      <a:schemeClr val="bg1">
                        <a:lumMod val="95000"/>
                      </a:schemeClr>
                    </a:solidFill>
                  </a:tcPr>
                </a:tc>
                <a:tc>
                  <a:txBody>
                    <a:bodyPr/>
                    <a:lstStyle/>
                    <a:p>
                      <a:pPr algn="ctr"/>
                      <a:r>
                        <a:rPr lang="tr-TR" sz="1400" dirty="0" smtClean="0"/>
                        <a:t>Departure 590</a:t>
                      </a:r>
                      <a:r>
                        <a:rPr lang="tr-TR" sz="1400" baseline="0" dirty="0" smtClean="0"/>
                        <a:t> EURO</a:t>
                      </a:r>
                      <a:endParaRPr lang="tr-TR" sz="1400" dirty="0" smtClean="0"/>
                    </a:p>
                    <a:p>
                      <a:pPr algn="ctr"/>
                      <a:r>
                        <a:rPr lang="tr-TR" sz="1400" dirty="0" smtClean="0"/>
                        <a:t>Arrival 590 EURO</a:t>
                      </a:r>
                    </a:p>
                  </a:txBody>
                  <a:tcPr anchor="ctr">
                    <a:lnB w="28575" cap="flat" cmpd="sng" algn="ctr">
                      <a:solidFill>
                        <a:schemeClr val="accent6">
                          <a:lumMod val="75000"/>
                        </a:schemeClr>
                      </a:solidFill>
                      <a:prstDash val="solid"/>
                      <a:round/>
                      <a:headEnd type="none" w="med" len="med"/>
                      <a:tailEnd type="none" w="med" len="med"/>
                    </a:lnB>
                    <a:noFill/>
                  </a:tcPr>
                </a:tc>
                <a:tc>
                  <a:txBody>
                    <a:bodyPr/>
                    <a:lstStyle/>
                    <a:p>
                      <a:pPr algn="ctr"/>
                      <a:r>
                        <a:rPr lang="tr-TR" sz="1400" dirty="0" smtClean="0"/>
                        <a:t>Departure 480 EURO</a:t>
                      </a:r>
                    </a:p>
                    <a:p>
                      <a:pPr algn="ctr"/>
                      <a:r>
                        <a:rPr lang="tr-TR" sz="1400" dirty="0" smtClean="0"/>
                        <a:t>Arrival 480</a:t>
                      </a:r>
                      <a:r>
                        <a:rPr lang="tr-TR" sz="1400" baseline="0" dirty="0" smtClean="0"/>
                        <a:t> EURO</a:t>
                      </a:r>
                      <a:endParaRPr lang="tr-TR" sz="1400" dirty="0" smtClean="0"/>
                    </a:p>
                  </a:txBody>
                  <a:tcPr anchor="ctr">
                    <a:lnB w="28575" cap="flat" cmpd="sng" algn="ctr">
                      <a:solidFill>
                        <a:schemeClr val="accent6">
                          <a:lumMod val="75000"/>
                        </a:schemeClr>
                      </a:solidFill>
                      <a:prstDash val="solid"/>
                      <a:round/>
                      <a:headEnd type="none" w="med" len="med"/>
                      <a:tailEnd type="none" w="med" len="med"/>
                    </a:lnB>
                    <a:noFill/>
                  </a:tcPr>
                </a:tc>
                <a:tc>
                  <a:txBody>
                    <a:bodyPr/>
                    <a:lstStyle/>
                    <a:p>
                      <a:pPr algn="ctr"/>
                      <a:r>
                        <a:rPr lang="tr-TR" sz="1400" dirty="0" smtClean="0"/>
                        <a:t>Departure 620 EURO</a:t>
                      </a:r>
                    </a:p>
                    <a:p>
                      <a:pPr algn="ctr"/>
                      <a:r>
                        <a:rPr lang="tr-TR" sz="1400" dirty="0" smtClean="0"/>
                        <a:t>Arrival 620</a:t>
                      </a:r>
                      <a:r>
                        <a:rPr lang="tr-TR" sz="1400" baseline="0" dirty="0" smtClean="0"/>
                        <a:t> EURO</a:t>
                      </a:r>
                      <a:endParaRPr lang="tr-TR" sz="1400" dirty="0" smtClean="0"/>
                    </a:p>
                  </a:txBody>
                  <a:tcPr anchor="ctr">
                    <a:lnB w="28575" cap="flat" cmpd="sng" algn="ctr">
                      <a:solidFill>
                        <a:schemeClr val="accent6">
                          <a:lumMod val="75000"/>
                        </a:schemeClr>
                      </a:solidFill>
                      <a:prstDash val="solid"/>
                      <a:round/>
                      <a:headEnd type="none" w="med" len="med"/>
                      <a:tailEnd type="none" w="med" len="med"/>
                    </a:lnB>
                    <a:noFill/>
                  </a:tcPr>
                </a:tc>
                <a:tc>
                  <a:txBody>
                    <a:bodyPr/>
                    <a:lstStyle/>
                    <a:p>
                      <a:pPr algn="ctr"/>
                      <a:endParaRPr lang="tr-TR" sz="1400" dirty="0"/>
                    </a:p>
                  </a:txBody>
                  <a:tcPr anchor="ctr">
                    <a:lnB w="28575" cap="flat" cmpd="sng" algn="ctr">
                      <a:solidFill>
                        <a:schemeClr val="accent6">
                          <a:lumMod val="75000"/>
                        </a:schemeClr>
                      </a:solidFill>
                      <a:prstDash val="solid"/>
                      <a:round/>
                      <a:headEnd type="none" w="med" len="med"/>
                      <a:tailEnd type="none" w="med" len="med"/>
                    </a:lnB>
                    <a:noFill/>
                  </a:tcPr>
                </a:tc>
                <a:tc>
                  <a:txBody>
                    <a:bodyPr/>
                    <a:lstStyle/>
                    <a:p>
                      <a:pPr algn="ctr"/>
                      <a:r>
                        <a:rPr lang="tr-TR" sz="1400" dirty="0" smtClean="0"/>
                        <a:t>Departure</a:t>
                      </a:r>
                      <a:r>
                        <a:rPr lang="tr-TR" sz="1400" baseline="0" dirty="0" smtClean="0"/>
                        <a:t> 400 EURO</a:t>
                      </a:r>
                      <a:endParaRPr lang="tr-TR" sz="1400" dirty="0" smtClean="0"/>
                    </a:p>
                    <a:p>
                      <a:pPr algn="ctr"/>
                      <a:r>
                        <a:rPr lang="tr-TR" sz="1400" dirty="0" smtClean="0"/>
                        <a:t>Arrival</a:t>
                      </a:r>
                      <a:r>
                        <a:rPr lang="tr-TR" sz="1400" baseline="0" dirty="0" smtClean="0"/>
                        <a:t> 400 EURO</a:t>
                      </a:r>
                      <a:endParaRPr lang="tr-TR" sz="1400" dirty="0" smtClean="0"/>
                    </a:p>
                  </a:txBody>
                  <a:tcPr anchor="ctr">
                    <a:lnR w="28575" cap="flat" cmpd="sng" algn="ctr">
                      <a:solidFill>
                        <a:schemeClr val="accent6">
                          <a:lumMod val="75000"/>
                        </a:schemeClr>
                      </a:solidFill>
                      <a:prstDash val="solid"/>
                      <a:round/>
                      <a:headEnd type="none" w="med" len="med"/>
                      <a:tailEnd type="none" w="med" len="med"/>
                    </a:lnR>
                    <a:lnB w="28575" cap="flat" cmpd="sng" algn="ctr">
                      <a:solidFill>
                        <a:schemeClr val="accent6">
                          <a:lumMod val="75000"/>
                        </a:schemeClr>
                      </a:solidFill>
                      <a:prstDash val="solid"/>
                      <a:round/>
                      <a:headEnd type="none" w="med" len="med"/>
                      <a:tailEnd type="none" w="med" len="med"/>
                    </a:lnB>
                    <a:noFill/>
                  </a:tcPr>
                </a:tc>
              </a:tr>
            </a:tbl>
          </a:graphicData>
        </a:graphic>
      </p:graphicFrame>
      <p:sp>
        <p:nvSpPr>
          <p:cNvPr id="2" name="Rectangle 1"/>
          <p:cNvSpPr/>
          <p:nvPr/>
        </p:nvSpPr>
        <p:spPr>
          <a:xfrm rot="20052924">
            <a:off x="2752781" y="2967335"/>
            <a:ext cx="6686446" cy="1754326"/>
          </a:xfrm>
          <a:prstGeom prst="rect">
            <a:avLst/>
          </a:prstGeom>
          <a:noFill/>
        </p:spPr>
        <p:txBody>
          <a:bodyPr wrap="none" lIns="91440" tIns="45720" rIns="91440" bIns="45720">
            <a:spAutoFit/>
          </a:bodyPr>
          <a:lstStyle/>
          <a:p>
            <a:pPr algn="ctr"/>
            <a:r>
              <a:rPr lang="tr-TR" sz="5400" b="1" dirty="0" smtClean="0">
                <a:ln w="12700">
                  <a:solidFill>
                    <a:schemeClr val="accent3">
                      <a:lumMod val="50000"/>
                    </a:schemeClr>
                  </a:solidFill>
                  <a:prstDash val="solid"/>
                </a:ln>
                <a:solidFill>
                  <a:srgbClr val="FF0000"/>
                </a:solidFill>
                <a:effectLst>
                  <a:innerShdw blurRad="177800">
                    <a:schemeClr val="accent3">
                      <a:lumMod val="50000"/>
                    </a:schemeClr>
                  </a:innerShdw>
                </a:effectLst>
              </a:rPr>
              <a:t>Waiting information</a:t>
            </a:r>
          </a:p>
          <a:p>
            <a:pPr algn="ctr"/>
            <a:r>
              <a:rPr lang="tr-TR" sz="5400" b="1" dirty="0" smtClean="0">
                <a:ln w="12700">
                  <a:solidFill>
                    <a:schemeClr val="accent3">
                      <a:lumMod val="50000"/>
                    </a:schemeClr>
                  </a:solidFill>
                  <a:prstDash val="solid"/>
                </a:ln>
                <a:solidFill>
                  <a:srgbClr val="FF0000"/>
                </a:solidFill>
                <a:effectLst>
                  <a:innerShdw blurRad="177800">
                    <a:schemeClr val="accent3">
                      <a:lumMod val="50000"/>
                    </a:schemeClr>
                  </a:innerShdw>
                </a:effectLst>
              </a:rPr>
              <a:t>To be updated</a:t>
            </a:r>
            <a:endParaRPr lang="en-US" sz="5400" b="1" dirty="0">
              <a:ln w="12700">
                <a:solidFill>
                  <a:schemeClr val="accent3">
                    <a:lumMod val="50000"/>
                  </a:schemeClr>
                </a:solidFill>
                <a:prstDash val="solid"/>
              </a:ln>
              <a:solidFill>
                <a:srgbClr val="FF0000"/>
              </a:solidFill>
              <a:effectLst>
                <a:innerShdw blurRad="177800">
                  <a:schemeClr val="accent3">
                    <a:lumMod val="50000"/>
                  </a:schemeClr>
                </a:innerShdw>
              </a:effectLst>
            </a:endParaRPr>
          </a:p>
        </p:txBody>
      </p:sp>
    </p:spTree>
    <p:extLst>
      <p:ext uri="{BB962C8B-B14F-4D97-AF65-F5344CB8AC3E}">
        <p14:creationId xmlns:p14="http://schemas.microsoft.com/office/powerpoint/2010/main" val="8984241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cxnSp>
        <p:nvCxnSpPr>
          <p:cNvPr id="232" name="Shape 232"/>
          <p:cNvCxnSpPr/>
          <p:nvPr/>
        </p:nvCxnSpPr>
        <p:spPr>
          <a:xfrm>
            <a:off x="0" y="934915"/>
            <a:ext cx="4114800" cy="0"/>
          </a:xfrm>
          <a:prstGeom prst="straightConnector1">
            <a:avLst/>
          </a:prstGeom>
          <a:noFill/>
          <a:ln w="19050" cap="flat" cmpd="sng">
            <a:solidFill>
              <a:srgbClr val="00B050"/>
            </a:solidFill>
            <a:prstDash val="dash"/>
            <a:miter/>
            <a:headEnd type="none" w="med" len="med"/>
            <a:tailEnd type="none" w="med" len="med"/>
          </a:ln>
        </p:spPr>
      </p:cxnSp>
      <p:sp>
        <p:nvSpPr>
          <p:cNvPr id="235" name="Shape 235"/>
          <p:cNvSpPr txBox="1"/>
          <p:nvPr/>
        </p:nvSpPr>
        <p:spPr>
          <a:xfrm>
            <a:off x="19049" y="1404018"/>
            <a:ext cx="7726973" cy="738716"/>
          </a:xfrm>
          <a:prstGeom prst="rect">
            <a:avLst/>
          </a:prstGeom>
          <a:noFill/>
          <a:ln>
            <a:noFill/>
          </a:ln>
        </p:spPr>
        <p:txBody>
          <a:bodyPr lIns="91425" tIns="45700" rIns="91425" bIns="45700" anchor="t" anchorCtr="0">
            <a:noAutofit/>
          </a:bodyPr>
          <a:lstStyle/>
          <a:p>
            <a:pPr lvl="0" algn="ctr">
              <a:buSzPct val="25000"/>
            </a:pPr>
            <a:r>
              <a:rPr lang="tr-TR" sz="2400" dirty="0" smtClean="0">
                <a:solidFill>
                  <a:schemeClr val="accent6">
                    <a:lumMod val="75000"/>
                  </a:schemeClr>
                </a:solidFill>
                <a:latin typeface="Courgette" panose="020B0604020202020204" charset="-94"/>
              </a:rPr>
              <a:t>Design the best service with Nuevo Pudahuel and MOP</a:t>
            </a:r>
          </a:p>
        </p:txBody>
      </p:sp>
      <p:sp>
        <p:nvSpPr>
          <p:cNvPr id="8" name="Shape 94"/>
          <p:cNvSpPr txBox="1"/>
          <p:nvPr/>
        </p:nvSpPr>
        <p:spPr>
          <a:xfrm>
            <a:off x="19050" y="439614"/>
            <a:ext cx="4610100"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tr-TR" sz="1800" b="1" i="0" u="none" strike="noStrike" cap="none" dirty="0" smtClean="0">
                <a:solidFill>
                  <a:schemeClr val="dk1"/>
                </a:solidFill>
                <a:latin typeface="Calibri"/>
                <a:ea typeface="Calibri"/>
                <a:cs typeface="Calibri"/>
                <a:sym typeface="Calibri"/>
              </a:rPr>
              <a:t>Meet &amp; Assist Services at Santiago</a:t>
            </a:r>
            <a:endParaRPr lang="tr-TR" sz="1800" b="0" i="0" u="none" strike="noStrike" cap="none" dirty="0">
              <a:solidFill>
                <a:schemeClr val="dk1"/>
              </a:solidFill>
              <a:latin typeface="Calibri"/>
              <a:ea typeface="Calibri"/>
              <a:cs typeface="Calibri"/>
              <a:sym typeface="Calibri"/>
            </a:endParaRPr>
          </a:p>
        </p:txBody>
      </p:sp>
      <p:graphicFrame>
        <p:nvGraphicFramePr>
          <p:cNvPr id="3" name="Table 2"/>
          <p:cNvGraphicFramePr>
            <a:graphicFrameLocks noGrp="1"/>
          </p:cNvGraphicFramePr>
          <p:nvPr>
            <p:extLst>
              <p:ext uri="{D42A27DB-BD31-4B8C-83A1-F6EECF244321}">
                <p14:modId xmlns:p14="http://schemas.microsoft.com/office/powerpoint/2010/main" val="492687403"/>
              </p:ext>
            </p:extLst>
          </p:nvPr>
        </p:nvGraphicFramePr>
        <p:xfrm>
          <a:off x="1590169" y="2142734"/>
          <a:ext cx="4584731" cy="4078360"/>
        </p:xfrm>
        <a:graphic>
          <a:graphicData uri="http://schemas.openxmlformats.org/drawingml/2006/table">
            <a:tbl>
              <a:tblPr>
                <a:tableStyleId>{5C22544A-7EE6-4342-B048-85BDC9FD1C3A}</a:tableStyleId>
              </a:tblPr>
              <a:tblGrid>
                <a:gridCol w="4584731"/>
              </a:tblGrid>
              <a:tr h="407836">
                <a:tc>
                  <a:txBody>
                    <a:bodyPr/>
                    <a:lstStyle/>
                    <a:p>
                      <a:r>
                        <a:rPr lang="tr-TR" dirty="0" smtClean="0">
                          <a:latin typeface="+mn-lt"/>
                        </a:rPr>
                        <a:t>Dedicated Entrance at the Terminal / Meeting Point </a:t>
                      </a:r>
                      <a:endParaRPr lang="en-US" dirty="0">
                        <a:latin typeface="+mn-lt"/>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r>
              <a:tr h="407836">
                <a:tc>
                  <a:txBody>
                    <a:bodyPr/>
                    <a:lstStyle/>
                    <a:p>
                      <a:r>
                        <a:rPr lang="tr-TR" dirty="0" smtClean="0">
                          <a:latin typeface="+mn-lt"/>
                        </a:rPr>
                        <a:t>Business Class Check-in</a:t>
                      </a:r>
                      <a:endParaRPr lang="en-US" dirty="0">
                        <a:latin typeface="+mn-lt"/>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r>
              <a:tr h="4078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latin typeface="+mn-lt"/>
                        </a:rPr>
                        <a:t>Fast Track services at</a:t>
                      </a:r>
                      <a:r>
                        <a:rPr lang="tr-TR" baseline="0" dirty="0" smtClean="0">
                          <a:latin typeface="+mn-lt"/>
                        </a:rPr>
                        <a:t> Customs</a:t>
                      </a:r>
                      <a:endParaRPr lang="en-US" dirty="0" smtClean="0">
                        <a:latin typeface="+mn-lt"/>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r>
              <a:tr h="407836">
                <a:tc>
                  <a:txBody>
                    <a:bodyPr/>
                    <a:lstStyle/>
                    <a:p>
                      <a:r>
                        <a:rPr lang="tr-TR" dirty="0" smtClean="0">
                          <a:latin typeface="+mn-lt"/>
                        </a:rPr>
                        <a:t>Fast Track services at Passeport control</a:t>
                      </a:r>
                      <a:endParaRPr lang="en-US" dirty="0">
                        <a:latin typeface="+mn-lt"/>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r>
              <a:tr h="407836">
                <a:tc>
                  <a:txBody>
                    <a:bodyPr/>
                    <a:lstStyle/>
                    <a:p>
                      <a:r>
                        <a:rPr lang="tr-TR" dirty="0" smtClean="0">
                          <a:latin typeface="+mn-lt"/>
                        </a:rPr>
                        <a:t>Fast</a:t>
                      </a:r>
                      <a:r>
                        <a:rPr lang="tr-TR" baseline="0" dirty="0" smtClean="0">
                          <a:latin typeface="+mn-lt"/>
                        </a:rPr>
                        <a:t> Track services at Security Checkpoint</a:t>
                      </a:r>
                      <a:endParaRPr lang="en-US" dirty="0">
                        <a:latin typeface="+mn-lt"/>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r>
              <a:tr h="407836">
                <a:tc>
                  <a:txBody>
                    <a:bodyPr/>
                    <a:lstStyle/>
                    <a:p>
                      <a:r>
                        <a:rPr lang="tr-TR" dirty="0" smtClean="0">
                          <a:latin typeface="+mn-lt"/>
                        </a:rPr>
                        <a:t>Buggy Car authorization</a:t>
                      </a:r>
                      <a:endParaRPr lang="en-US" dirty="0">
                        <a:latin typeface="+mn-lt"/>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r>
              <a:tr h="407836">
                <a:tc>
                  <a:txBody>
                    <a:bodyPr/>
                    <a:lstStyle/>
                    <a:p>
                      <a:r>
                        <a:rPr lang="tr-TR" dirty="0" smtClean="0">
                          <a:latin typeface="+mn-lt"/>
                        </a:rPr>
                        <a:t>Dedicated</a:t>
                      </a:r>
                      <a:r>
                        <a:rPr lang="tr-TR" baseline="0" dirty="0" smtClean="0">
                          <a:latin typeface="+mn-lt"/>
                        </a:rPr>
                        <a:t> Payment at Dufy Free Shop</a:t>
                      </a:r>
                      <a:endParaRPr lang="en-US" dirty="0">
                        <a:latin typeface="+mn-lt"/>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r>
              <a:tr h="407836">
                <a:tc>
                  <a:txBody>
                    <a:bodyPr/>
                    <a:lstStyle/>
                    <a:p>
                      <a:r>
                        <a:rPr lang="tr-TR" dirty="0" smtClean="0">
                          <a:latin typeface="+mn-lt"/>
                        </a:rPr>
                        <a:t>Discount at Duty Free / Restaurant</a:t>
                      </a:r>
                      <a:endParaRPr lang="en-US" dirty="0">
                        <a:latin typeface="+mn-lt"/>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r>
              <a:tr h="407836">
                <a:tc>
                  <a:txBody>
                    <a:bodyPr/>
                    <a:lstStyle/>
                    <a:p>
                      <a:r>
                        <a:rPr lang="tr-TR" dirty="0" smtClean="0">
                          <a:latin typeface="+mn-lt"/>
                        </a:rPr>
                        <a:t>Apron Transfer </a:t>
                      </a:r>
                      <a:r>
                        <a:rPr lang="tr-TR" baseline="0" dirty="0" smtClean="0">
                          <a:latin typeface="+mn-lt"/>
                        </a:rPr>
                        <a:t>(from Gate to Aircraft)</a:t>
                      </a:r>
                      <a:endParaRPr lang="en-US" dirty="0">
                        <a:latin typeface="+mn-lt"/>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r>
              <a:tr h="407836">
                <a:tc>
                  <a:txBody>
                    <a:bodyPr/>
                    <a:lstStyle/>
                    <a:p>
                      <a:r>
                        <a:rPr lang="tr-TR" dirty="0" smtClean="0">
                          <a:latin typeface="+mn-lt"/>
                        </a:rPr>
                        <a:t>Arrival Lounge / Space</a:t>
                      </a:r>
                      <a:endParaRPr lang="en-US" dirty="0">
                        <a:latin typeface="+mn-lt"/>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bg1">
                        <a:lumMod val="95000"/>
                      </a:schemeClr>
                    </a:solidFill>
                  </a:tcPr>
                </a:tc>
              </a:tr>
            </a:tbl>
          </a:graphicData>
        </a:graphic>
      </p:graphicFrame>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13892" t="5000" r="12077"/>
          <a:stretch/>
        </p:blipFill>
        <p:spPr>
          <a:xfrm>
            <a:off x="8305799" y="171450"/>
            <a:ext cx="3886201" cy="6515100"/>
          </a:xfrm>
          <a:prstGeom prst="rect">
            <a:avLst/>
          </a:prstGeom>
        </p:spPr>
      </p:pic>
    </p:spTree>
    <p:extLst>
      <p:ext uri="{BB962C8B-B14F-4D97-AF65-F5344CB8AC3E}">
        <p14:creationId xmlns:p14="http://schemas.microsoft.com/office/powerpoint/2010/main" val="10970378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cxnSp>
        <p:nvCxnSpPr>
          <p:cNvPr id="232" name="Shape 232"/>
          <p:cNvCxnSpPr/>
          <p:nvPr/>
        </p:nvCxnSpPr>
        <p:spPr>
          <a:xfrm>
            <a:off x="0" y="934915"/>
            <a:ext cx="4114800" cy="0"/>
          </a:xfrm>
          <a:prstGeom prst="straightConnector1">
            <a:avLst/>
          </a:prstGeom>
          <a:noFill/>
          <a:ln w="19050" cap="flat" cmpd="sng">
            <a:solidFill>
              <a:srgbClr val="00B050"/>
            </a:solidFill>
            <a:prstDash val="dash"/>
            <a:miter/>
            <a:headEnd type="none" w="med" len="med"/>
            <a:tailEnd type="none" w="med" len="med"/>
          </a:ln>
        </p:spPr>
      </p:cxnSp>
      <p:sp>
        <p:nvSpPr>
          <p:cNvPr id="235" name="Shape 235"/>
          <p:cNvSpPr txBox="1"/>
          <p:nvPr/>
        </p:nvSpPr>
        <p:spPr>
          <a:xfrm>
            <a:off x="-1" y="1171652"/>
            <a:ext cx="6814038" cy="738716"/>
          </a:xfrm>
          <a:prstGeom prst="rect">
            <a:avLst/>
          </a:prstGeom>
          <a:noFill/>
          <a:ln>
            <a:noFill/>
          </a:ln>
        </p:spPr>
        <p:txBody>
          <a:bodyPr lIns="91425" tIns="45700" rIns="91425" bIns="45700" anchor="t" anchorCtr="0">
            <a:noAutofit/>
          </a:bodyPr>
          <a:lstStyle/>
          <a:p>
            <a:pPr lvl="0" algn="ctr">
              <a:buSzPct val="25000"/>
            </a:pPr>
            <a:r>
              <a:rPr lang="tr-TR" sz="2400" dirty="0" smtClean="0">
                <a:solidFill>
                  <a:schemeClr val="accent6">
                    <a:lumMod val="75000"/>
                  </a:schemeClr>
                </a:solidFill>
                <a:latin typeface="Courgette" panose="020B0604020202020204" charset="-94"/>
              </a:rPr>
              <a:t>Few Numbers</a:t>
            </a:r>
          </a:p>
        </p:txBody>
      </p:sp>
      <p:sp>
        <p:nvSpPr>
          <p:cNvPr id="8" name="Shape 94"/>
          <p:cNvSpPr txBox="1"/>
          <p:nvPr/>
        </p:nvSpPr>
        <p:spPr>
          <a:xfrm>
            <a:off x="19050" y="439614"/>
            <a:ext cx="4610100"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tr-TR" sz="1800" b="1" i="0" u="none" strike="noStrike" cap="none" dirty="0" smtClean="0">
                <a:solidFill>
                  <a:schemeClr val="dk1"/>
                </a:solidFill>
                <a:latin typeface="Calibri"/>
                <a:ea typeface="Calibri"/>
                <a:cs typeface="Calibri"/>
                <a:sym typeface="Calibri"/>
              </a:rPr>
              <a:t>Meet &amp; Assist Services at Santiago</a:t>
            </a:r>
            <a:endParaRPr lang="tr-TR" sz="1800" b="0" i="0" u="none" strike="noStrike" cap="none" dirty="0">
              <a:solidFill>
                <a:schemeClr val="dk1"/>
              </a:solidFill>
              <a:latin typeface="Calibri"/>
              <a:ea typeface="Calibri"/>
              <a:cs typeface="Calibri"/>
              <a:sym typeface="Calibri"/>
            </a:endParaRPr>
          </a:p>
        </p:txBody>
      </p:sp>
      <p:graphicFrame>
        <p:nvGraphicFramePr>
          <p:cNvPr id="9" name="Table 8"/>
          <p:cNvGraphicFramePr>
            <a:graphicFrameLocks noGrp="1"/>
          </p:cNvGraphicFramePr>
          <p:nvPr>
            <p:extLst>
              <p:ext uri="{D42A27DB-BD31-4B8C-83A1-F6EECF244321}">
                <p14:modId xmlns:p14="http://schemas.microsoft.com/office/powerpoint/2010/main" val="552011412"/>
              </p:ext>
            </p:extLst>
          </p:nvPr>
        </p:nvGraphicFramePr>
        <p:xfrm>
          <a:off x="741616" y="1980598"/>
          <a:ext cx="5330804" cy="925996"/>
        </p:xfrm>
        <a:graphic>
          <a:graphicData uri="http://schemas.openxmlformats.org/drawingml/2006/table">
            <a:tbl>
              <a:tblPr>
                <a:tableStyleId>{5C22544A-7EE6-4342-B048-85BDC9FD1C3A}</a:tableStyleId>
              </a:tblPr>
              <a:tblGrid>
                <a:gridCol w="1867396"/>
                <a:gridCol w="865852"/>
                <a:gridCol w="865852"/>
                <a:gridCol w="865852"/>
                <a:gridCol w="865852"/>
              </a:tblGrid>
              <a:tr h="4078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smtClean="0"/>
                    </a:p>
                  </a:txBody>
                  <a:tcPr>
                    <a:lnL w="28575" cap="flat" cmpd="sng" algn="ctr">
                      <a:solidFill>
                        <a:schemeClr val="accent6">
                          <a:lumMod val="75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accent6">
                          <a:lumMod val="75000"/>
                        </a:schemeClr>
                      </a:solidFill>
                      <a:prstDash val="solid"/>
                      <a:round/>
                      <a:headEnd type="none" w="med" len="med"/>
                      <a:tailEnd type="none" w="med" len="med"/>
                    </a:lnT>
                    <a:lnB w="28575" cap="flat" cmpd="sng" algn="ctr">
                      <a:noFill/>
                      <a:prstDash val="solid"/>
                      <a:round/>
                      <a:headEnd type="none" w="med" len="med"/>
                      <a:tailEnd type="none" w="med" len="med"/>
                    </a:lnB>
                    <a:solidFill>
                      <a:schemeClr val="tx2">
                        <a:lumMod val="75000"/>
                      </a:schemeClr>
                    </a:solidFill>
                  </a:tcPr>
                </a:tc>
                <a:tc>
                  <a:txBody>
                    <a:bodyPr/>
                    <a:lstStyle/>
                    <a:p>
                      <a:pPr algn="ctr"/>
                      <a:r>
                        <a:rPr lang="tr-TR" b="1" dirty="0" smtClean="0"/>
                        <a:t>2017</a:t>
                      </a:r>
                      <a:endParaRPr lang="en-US" b="1" dirty="0"/>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accent6">
                          <a:lumMod val="75000"/>
                        </a:schemeClr>
                      </a:solidFill>
                      <a:prstDash val="solid"/>
                      <a:round/>
                      <a:headEnd type="none" w="med" len="med"/>
                      <a:tailEnd type="none" w="med" len="med"/>
                    </a:lnT>
                    <a:lnB w="28575" cap="flat" cmpd="sng" algn="ctr">
                      <a:noFill/>
                      <a:prstDash val="solid"/>
                      <a:round/>
                      <a:headEnd type="none" w="med" len="med"/>
                      <a:tailEnd type="none" w="med" len="med"/>
                    </a:lnB>
                    <a:solidFill>
                      <a:schemeClr val="tx2">
                        <a:lumMod val="75000"/>
                      </a:schemeClr>
                    </a:solidFill>
                  </a:tcPr>
                </a:tc>
                <a:tc>
                  <a:txBody>
                    <a:bodyPr/>
                    <a:lstStyle/>
                    <a:p>
                      <a:pPr algn="ctr"/>
                      <a:r>
                        <a:rPr lang="tr-TR" b="1" dirty="0" smtClean="0"/>
                        <a:t>2018</a:t>
                      </a:r>
                      <a:endParaRPr lang="en-US" b="1" dirty="0"/>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accent6">
                          <a:lumMod val="75000"/>
                        </a:schemeClr>
                      </a:solidFill>
                      <a:prstDash val="solid"/>
                      <a:round/>
                      <a:headEnd type="none" w="med" len="med"/>
                      <a:tailEnd type="none" w="med" len="med"/>
                    </a:lnT>
                    <a:lnB w="28575" cap="flat" cmpd="sng" algn="ctr">
                      <a:noFill/>
                      <a:prstDash val="solid"/>
                      <a:round/>
                      <a:headEnd type="none" w="med" len="med"/>
                      <a:tailEnd type="none" w="med" len="med"/>
                    </a:lnB>
                    <a:solidFill>
                      <a:schemeClr val="tx2">
                        <a:lumMod val="75000"/>
                      </a:schemeClr>
                    </a:solidFill>
                  </a:tcPr>
                </a:tc>
                <a:tc>
                  <a:txBody>
                    <a:bodyPr/>
                    <a:lstStyle/>
                    <a:p>
                      <a:pPr algn="ctr"/>
                      <a:r>
                        <a:rPr lang="tr-TR" b="1" dirty="0" smtClean="0"/>
                        <a:t>2019</a:t>
                      </a:r>
                      <a:endParaRPr lang="en-US" b="1" dirty="0"/>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accent6">
                          <a:lumMod val="75000"/>
                        </a:schemeClr>
                      </a:solidFill>
                      <a:prstDash val="solid"/>
                      <a:round/>
                      <a:headEnd type="none" w="med" len="med"/>
                      <a:tailEnd type="none" w="med" len="med"/>
                    </a:lnT>
                    <a:lnB w="28575" cap="flat" cmpd="sng" algn="ctr">
                      <a:noFill/>
                      <a:prstDash val="solid"/>
                      <a:round/>
                      <a:headEnd type="none" w="med" len="med"/>
                      <a:tailEnd type="none" w="med" len="med"/>
                    </a:lnB>
                    <a:solidFill>
                      <a:schemeClr val="tx2">
                        <a:lumMod val="75000"/>
                      </a:schemeClr>
                    </a:solidFill>
                  </a:tcPr>
                </a:tc>
                <a:tc>
                  <a:txBody>
                    <a:bodyPr/>
                    <a:lstStyle/>
                    <a:p>
                      <a:pPr algn="ctr"/>
                      <a:r>
                        <a:rPr lang="tr-TR" b="1" dirty="0" smtClean="0"/>
                        <a:t>2020</a:t>
                      </a:r>
                      <a:endParaRPr lang="en-US" b="1" dirty="0"/>
                    </a:p>
                  </a:txBody>
                  <a:tcPr anchor="ctr">
                    <a:lnL w="28575" cap="flat" cmpd="sng" algn="ctr">
                      <a:noFill/>
                      <a:prstDash val="solid"/>
                      <a:round/>
                      <a:headEnd type="none" w="med" len="med"/>
                      <a:tailEnd type="none" w="med" len="med"/>
                    </a:lnL>
                    <a:lnR w="28575" cap="flat" cmpd="sng" algn="ctr">
                      <a:solidFill>
                        <a:schemeClr val="accent6">
                          <a:lumMod val="75000"/>
                        </a:schemeClr>
                      </a:solidFill>
                      <a:prstDash val="solid"/>
                      <a:round/>
                      <a:headEnd type="none" w="med" len="med"/>
                      <a:tailEnd type="none" w="med" len="med"/>
                    </a:lnR>
                    <a:lnT w="28575" cap="flat" cmpd="sng" algn="ctr">
                      <a:solidFill>
                        <a:schemeClr val="accent6">
                          <a:lumMod val="75000"/>
                        </a:schemeClr>
                      </a:solidFill>
                      <a:prstDash val="solid"/>
                      <a:round/>
                      <a:headEnd type="none" w="med" len="med"/>
                      <a:tailEnd type="none" w="med" len="med"/>
                    </a:lnT>
                    <a:lnB w="28575" cap="flat" cmpd="sng" algn="ctr">
                      <a:noFill/>
                      <a:prstDash val="solid"/>
                      <a:round/>
                      <a:headEnd type="none" w="med" len="med"/>
                      <a:tailEnd type="none" w="med" len="med"/>
                    </a:lnB>
                    <a:solidFill>
                      <a:schemeClr val="tx2">
                        <a:lumMod val="75000"/>
                      </a:schemeClr>
                    </a:solidFill>
                  </a:tcPr>
                </a:tc>
              </a:tr>
              <a:tr h="4078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t>Estimated Pax for Meet and</a:t>
                      </a:r>
                      <a:r>
                        <a:rPr lang="tr-TR" baseline="0" dirty="0" smtClean="0"/>
                        <a:t> Assist</a:t>
                      </a:r>
                      <a:endParaRPr lang="en-US" dirty="0" smtClean="0"/>
                    </a:p>
                  </a:txBody>
                  <a:tcPr>
                    <a:lnL w="28575" cap="flat" cmpd="sng" algn="ctr">
                      <a:solidFill>
                        <a:schemeClr val="accent6">
                          <a:lumMod val="75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chemeClr val="bg1">
                        <a:lumMod val="95000"/>
                      </a:schemeClr>
                    </a:solidFill>
                  </a:tcPr>
                </a:tc>
                <a:tc>
                  <a:txBody>
                    <a:bodyPr/>
                    <a:lstStyle/>
                    <a:p>
                      <a:pPr algn="ctr"/>
                      <a:r>
                        <a:rPr lang="tr-TR" dirty="0" smtClean="0"/>
                        <a:t>367</a:t>
                      </a:r>
                      <a:endParaRPr lang="en-US" dirty="0"/>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noFill/>
                  </a:tcPr>
                </a:tc>
                <a:tc>
                  <a:txBody>
                    <a:bodyPr/>
                    <a:lstStyle/>
                    <a:p>
                      <a:pPr algn="ctr"/>
                      <a:r>
                        <a:rPr lang="tr-TR" dirty="0" smtClean="0"/>
                        <a:t>3.809</a:t>
                      </a:r>
                      <a:endParaRPr lang="en-US" dirty="0"/>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noFill/>
                  </a:tcPr>
                </a:tc>
                <a:tc>
                  <a:txBody>
                    <a:bodyPr/>
                    <a:lstStyle/>
                    <a:p>
                      <a:pPr algn="ctr"/>
                      <a:r>
                        <a:rPr lang="tr-TR" dirty="0" smtClean="0"/>
                        <a:t>4.570</a:t>
                      </a:r>
                      <a:endParaRPr lang="en-US" dirty="0"/>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noFill/>
                  </a:tcPr>
                </a:tc>
                <a:tc>
                  <a:txBody>
                    <a:bodyPr/>
                    <a:lstStyle/>
                    <a:p>
                      <a:pPr algn="ctr"/>
                      <a:r>
                        <a:rPr lang="tr-TR" dirty="0" smtClean="0"/>
                        <a:t>5.484</a:t>
                      </a:r>
                      <a:endParaRPr lang="en-US" dirty="0"/>
                    </a:p>
                  </a:txBody>
                  <a:tcPr anchor="ctr">
                    <a:lnL w="28575" cap="flat" cmpd="sng" algn="ctr">
                      <a:noFill/>
                      <a:prstDash val="solid"/>
                      <a:round/>
                      <a:headEnd type="none" w="med" len="med"/>
                      <a:tailEnd type="none" w="med" len="med"/>
                    </a:lnL>
                    <a:lnR w="28575" cap="flat" cmpd="sng" algn="ctr">
                      <a:solidFill>
                        <a:schemeClr val="accent6">
                          <a:lumMod val="75000"/>
                        </a:schemeClr>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noFill/>
                  </a:tcPr>
                </a:tc>
              </a:tr>
            </a:tbl>
          </a:graphicData>
        </a:graphic>
      </p:graphicFrame>
      <p:sp>
        <p:nvSpPr>
          <p:cNvPr id="10" name="Shape 234"/>
          <p:cNvSpPr/>
          <p:nvPr/>
        </p:nvSpPr>
        <p:spPr>
          <a:xfrm>
            <a:off x="6814038" y="0"/>
            <a:ext cx="5378100" cy="6858000"/>
          </a:xfrm>
          <a:prstGeom prst="rect">
            <a:avLst/>
          </a:prstGeom>
          <a:solidFill>
            <a:schemeClr val="lt2"/>
          </a:solidFill>
          <a:ln w="28575" cap="flat" cmpd="sng">
            <a:solidFill>
              <a:srgbClr val="548135"/>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dirty="0">
              <a:solidFill>
                <a:schemeClr val="lt1"/>
              </a:solidFill>
              <a:latin typeface="Calibri"/>
              <a:ea typeface="Calibri"/>
              <a:cs typeface="Calibri"/>
              <a:sym typeface="Calibri"/>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5471" y="138844"/>
            <a:ext cx="4935233" cy="6580311"/>
          </a:xfrm>
          <a:prstGeom prst="rect">
            <a:avLst/>
          </a:prstGeom>
        </p:spPr>
      </p:pic>
      <p:graphicFrame>
        <p:nvGraphicFramePr>
          <p:cNvPr id="11" name="Table 10"/>
          <p:cNvGraphicFramePr>
            <a:graphicFrameLocks noGrp="1"/>
          </p:cNvGraphicFramePr>
          <p:nvPr>
            <p:extLst>
              <p:ext uri="{D42A27DB-BD31-4B8C-83A1-F6EECF244321}">
                <p14:modId xmlns:p14="http://schemas.microsoft.com/office/powerpoint/2010/main" val="530422987"/>
              </p:ext>
            </p:extLst>
          </p:nvPr>
        </p:nvGraphicFramePr>
        <p:xfrm>
          <a:off x="216385" y="3160676"/>
          <a:ext cx="6346339" cy="1444156"/>
        </p:xfrm>
        <a:graphic>
          <a:graphicData uri="http://schemas.openxmlformats.org/drawingml/2006/table">
            <a:tbl>
              <a:tblPr>
                <a:tableStyleId>{5C22544A-7EE6-4342-B048-85BDC9FD1C3A}</a:tableStyleId>
              </a:tblPr>
              <a:tblGrid>
                <a:gridCol w="1574315"/>
                <a:gridCol w="1257300"/>
                <a:gridCol w="1253610"/>
                <a:gridCol w="1130557"/>
                <a:gridCol w="1130557"/>
              </a:tblGrid>
              <a:tr h="4078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b="1" dirty="0" smtClean="0"/>
                        <a:t>Expected Prices</a:t>
                      </a:r>
                      <a:endParaRPr lang="en-US" b="1" dirty="0" smtClean="0"/>
                    </a:p>
                  </a:txBody>
                  <a:tcPr>
                    <a:lnL w="28575" cap="flat" cmpd="sng" algn="ctr">
                      <a:solidFill>
                        <a:schemeClr val="accent6">
                          <a:lumMod val="75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accent6">
                          <a:lumMod val="75000"/>
                        </a:schemeClr>
                      </a:solidFill>
                      <a:prstDash val="solid"/>
                      <a:round/>
                      <a:headEnd type="none" w="med" len="med"/>
                      <a:tailEnd type="none" w="med" len="med"/>
                    </a:lnT>
                    <a:lnB w="28575" cap="flat" cmpd="sng" algn="ctr">
                      <a:noFill/>
                      <a:prstDash val="solid"/>
                      <a:round/>
                      <a:headEnd type="none" w="med" len="med"/>
                      <a:tailEnd type="none" w="med" len="med"/>
                    </a:lnB>
                    <a:solidFill>
                      <a:schemeClr val="tx2">
                        <a:lumMod val="75000"/>
                      </a:schemeClr>
                    </a:solidFill>
                  </a:tcPr>
                </a:tc>
                <a:tc>
                  <a:txBody>
                    <a:bodyPr/>
                    <a:lstStyle/>
                    <a:p>
                      <a:pPr algn="ctr"/>
                      <a:r>
                        <a:rPr lang="tr-TR" b="1" dirty="0" smtClean="0"/>
                        <a:t>International</a:t>
                      </a:r>
                    </a:p>
                    <a:p>
                      <a:pPr algn="ctr"/>
                      <a:r>
                        <a:rPr lang="tr-TR" b="1" dirty="0" smtClean="0"/>
                        <a:t>Departure</a:t>
                      </a:r>
                      <a:endParaRPr lang="en-US" b="1" dirty="0"/>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accent6">
                          <a:lumMod val="75000"/>
                        </a:schemeClr>
                      </a:solidFill>
                      <a:prstDash val="solid"/>
                      <a:round/>
                      <a:headEnd type="none" w="med" len="med"/>
                      <a:tailEnd type="none" w="med" len="med"/>
                    </a:lnT>
                    <a:lnB w="28575" cap="flat" cmpd="sng" algn="ctr">
                      <a:noFill/>
                      <a:prstDash val="solid"/>
                      <a:round/>
                      <a:headEnd type="none" w="med" len="med"/>
                      <a:tailEnd type="none" w="med" len="med"/>
                    </a:lnB>
                    <a:solidFill>
                      <a:schemeClr val="tx2">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b="1" dirty="0" smtClean="0"/>
                        <a:t>International</a:t>
                      </a:r>
                    </a:p>
                    <a:p>
                      <a:pPr algn="ctr"/>
                      <a:r>
                        <a:rPr lang="tr-TR" b="1" dirty="0" smtClean="0"/>
                        <a:t>Arrival</a:t>
                      </a:r>
                      <a:endParaRPr lang="en-US" b="1" dirty="0"/>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accent6">
                          <a:lumMod val="75000"/>
                        </a:schemeClr>
                      </a:solidFill>
                      <a:prstDash val="solid"/>
                      <a:round/>
                      <a:headEnd type="none" w="med" len="med"/>
                      <a:tailEnd type="none" w="med" len="med"/>
                    </a:lnT>
                    <a:lnB w="28575" cap="flat" cmpd="sng" algn="ctr">
                      <a:noFill/>
                      <a:prstDash val="solid"/>
                      <a:round/>
                      <a:headEnd type="none" w="med" len="med"/>
                      <a:tailEnd type="none" w="med" len="med"/>
                    </a:lnB>
                    <a:solidFill>
                      <a:schemeClr val="tx2">
                        <a:lumMod val="75000"/>
                      </a:schemeClr>
                    </a:solidFill>
                  </a:tcPr>
                </a:tc>
                <a:tc>
                  <a:txBody>
                    <a:bodyPr/>
                    <a:lstStyle/>
                    <a:p>
                      <a:pPr algn="ctr"/>
                      <a:r>
                        <a:rPr lang="tr-TR" b="1" dirty="0" smtClean="0"/>
                        <a:t>Domestic</a:t>
                      </a:r>
                    </a:p>
                    <a:p>
                      <a:pPr algn="ctr"/>
                      <a:r>
                        <a:rPr lang="tr-TR" b="1" dirty="0" smtClean="0"/>
                        <a:t>Departure</a:t>
                      </a:r>
                      <a:endParaRPr lang="en-US" b="1" dirty="0"/>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accent6">
                          <a:lumMod val="75000"/>
                        </a:schemeClr>
                      </a:solidFill>
                      <a:prstDash val="solid"/>
                      <a:round/>
                      <a:headEnd type="none" w="med" len="med"/>
                      <a:tailEnd type="none" w="med" len="med"/>
                    </a:lnT>
                    <a:lnB w="28575" cap="flat" cmpd="sng" algn="ctr">
                      <a:noFill/>
                      <a:prstDash val="solid"/>
                      <a:round/>
                      <a:headEnd type="none" w="med" len="med"/>
                      <a:tailEnd type="none" w="med" len="med"/>
                    </a:lnB>
                    <a:solidFill>
                      <a:schemeClr val="tx2">
                        <a:lumMod val="75000"/>
                      </a:schemeClr>
                    </a:solidFill>
                  </a:tcPr>
                </a:tc>
                <a:tc>
                  <a:txBody>
                    <a:bodyPr/>
                    <a:lstStyle/>
                    <a:p>
                      <a:pPr algn="ctr"/>
                      <a:r>
                        <a:rPr lang="tr-TR" b="1" dirty="0" smtClean="0"/>
                        <a:t>Domestic</a:t>
                      </a:r>
                    </a:p>
                    <a:p>
                      <a:pPr algn="ctr"/>
                      <a:r>
                        <a:rPr lang="tr-TR" b="1" dirty="0" smtClean="0"/>
                        <a:t>Arrival</a:t>
                      </a:r>
                      <a:endParaRPr lang="en-US" b="1" dirty="0" smtClean="0"/>
                    </a:p>
                  </a:txBody>
                  <a:tcPr anchor="ctr">
                    <a:lnL w="28575" cap="flat" cmpd="sng" algn="ctr">
                      <a:noFill/>
                      <a:prstDash val="solid"/>
                      <a:round/>
                      <a:headEnd type="none" w="med" len="med"/>
                      <a:tailEnd type="none" w="med" len="med"/>
                    </a:lnL>
                    <a:lnR w="28575" cap="flat" cmpd="sng" algn="ctr">
                      <a:solidFill>
                        <a:schemeClr val="accent6">
                          <a:lumMod val="75000"/>
                        </a:schemeClr>
                      </a:solidFill>
                      <a:prstDash val="solid"/>
                      <a:round/>
                      <a:headEnd type="none" w="med" len="med"/>
                      <a:tailEnd type="none" w="med" len="med"/>
                    </a:lnR>
                    <a:lnT w="28575" cap="flat" cmpd="sng" algn="ctr">
                      <a:solidFill>
                        <a:schemeClr val="accent6">
                          <a:lumMod val="75000"/>
                        </a:schemeClr>
                      </a:solidFill>
                      <a:prstDash val="solid"/>
                      <a:round/>
                      <a:headEnd type="none" w="med" len="med"/>
                      <a:tailEnd type="none" w="med" len="med"/>
                    </a:lnT>
                    <a:lnB w="28575" cap="flat" cmpd="sng" algn="ctr">
                      <a:noFill/>
                      <a:prstDash val="solid"/>
                      <a:round/>
                      <a:headEnd type="none" w="med" len="med"/>
                      <a:tailEnd type="none" w="med" len="med"/>
                    </a:lnB>
                    <a:solidFill>
                      <a:schemeClr val="tx2">
                        <a:lumMod val="75000"/>
                      </a:schemeClr>
                    </a:solidFill>
                  </a:tcPr>
                </a:tc>
              </a:tr>
              <a:tr h="4078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b="1" dirty="0" smtClean="0"/>
                        <a:t>Assist Service</a:t>
                      </a:r>
                      <a:endParaRPr lang="en-US" b="1" dirty="0" smtClean="0"/>
                    </a:p>
                  </a:txBody>
                  <a:tcPr>
                    <a:lnL w="28575" cap="flat" cmpd="sng" algn="ctr">
                      <a:solidFill>
                        <a:schemeClr val="accent6">
                          <a:lumMod val="75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solidFill>
                      <a:schemeClr val="bg1">
                        <a:lumMod val="95000"/>
                      </a:schemeClr>
                    </a:solidFill>
                  </a:tcPr>
                </a:tc>
                <a:tc>
                  <a:txBody>
                    <a:bodyPr/>
                    <a:lstStyle/>
                    <a:p>
                      <a:pPr algn="ctr"/>
                      <a:r>
                        <a:rPr lang="tr-TR" dirty="0" smtClean="0"/>
                        <a:t>55 USD</a:t>
                      </a:r>
                      <a:endParaRPr lang="en-US" dirty="0"/>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r>
                        <a:rPr lang="tr-TR" dirty="0" smtClean="0"/>
                        <a:t>44 USD</a:t>
                      </a:r>
                      <a:endParaRPr lang="en-US" dirty="0"/>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r>
                        <a:rPr lang="tr-TR" dirty="0" smtClean="0"/>
                        <a:t>44 USD</a:t>
                      </a:r>
                      <a:endParaRPr lang="en-US" dirty="0"/>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r>
                        <a:rPr lang="tr-TR" dirty="0" smtClean="0"/>
                        <a:t>33 USD</a:t>
                      </a:r>
                      <a:endParaRPr lang="en-US" dirty="0"/>
                    </a:p>
                  </a:txBody>
                  <a:tcPr anchor="ctr">
                    <a:lnL w="28575" cap="flat" cmpd="sng" algn="ctr">
                      <a:noFill/>
                      <a:prstDash val="solid"/>
                      <a:round/>
                      <a:headEnd type="none" w="med" len="med"/>
                      <a:tailEnd type="none" w="med" len="med"/>
                    </a:lnL>
                    <a:lnR w="28575" cap="flat" cmpd="sng" algn="ctr">
                      <a:solidFill>
                        <a:schemeClr val="accent6">
                          <a:lumMod val="75000"/>
                        </a:schemeClr>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r>
              <a:tr h="4078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b="1" dirty="0" smtClean="0"/>
                        <a:t>Primeclass</a:t>
                      </a:r>
                      <a:r>
                        <a:rPr lang="tr-TR" b="1" baseline="0" dirty="0" smtClean="0"/>
                        <a:t> CIP Service</a:t>
                      </a:r>
                      <a:endParaRPr lang="en-US" b="1" dirty="0" smtClean="0"/>
                    </a:p>
                  </a:txBody>
                  <a:tcPr>
                    <a:lnL w="28575" cap="flat" cmpd="sng" algn="ctr">
                      <a:solidFill>
                        <a:schemeClr val="accent6">
                          <a:lumMod val="75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solidFill>
                      <a:schemeClr val="bg1">
                        <a:lumMod val="95000"/>
                      </a:schemeClr>
                    </a:solidFill>
                  </a:tcPr>
                </a:tc>
                <a:tc>
                  <a:txBody>
                    <a:bodyPr/>
                    <a:lstStyle/>
                    <a:p>
                      <a:pPr algn="ctr"/>
                      <a:r>
                        <a:rPr lang="tr-TR" dirty="0" smtClean="0"/>
                        <a:t>110 USD</a:t>
                      </a:r>
                      <a:endParaRPr lang="en-US" dirty="0"/>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noFill/>
                  </a:tcPr>
                </a:tc>
                <a:tc>
                  <a:txBody>
                    <a:bodyPr/>
                    <a:lstStyle/>
                    <a:p>
                      <a:pPr algn="ctr"/>
                      <a:r>
                        <a:rPr lang="tr-TR" dirty="0" smtClean="0"/>
                        <a:t>88 USD</a:t>
                      </a:r>
                      <a:endParaRPr lang="en-US" dirty="0"/>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noFill/>
                  </a:tcPr>
                </a:tc>
                <a:tc>
                  <a:txBody>
                    <a:bodyPr/>
                    <a:lstStyle/>
                    <a:p>
                      <a:pPr algn="ctr"/>
                      <a:r>
                        <a:rPr lang="tr-TR" dirty="0" smtClean="0"/>
                        <a:t>88 USD</a:t>
                      </a:r>
                      <a:endParaRPr lang="en-US" dirty="0"/>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noFill/>
                  </a:tcPr>
                </a:tc>
                <a:tc>
                  <a:txBody>
                    <a:bodyPr/>
                    <a:lstStyle/>
                    <a:p>
                      <a:pPr algn="ctr"/>
                      <a:r>
                        <a:rPr lang="tr-TR" dirty="0" smtClean="0"/>
                        <a:t>66 USD</a:t>
                      </a:r>
                      <a:endParaRPr lang="en-US" dirty="0"/>
                    </a:p>
                  </a:txBody>
                  <a:tcPr anchor="ctr">
                    <a:lnL w="28575" cap="flat" cmpd="sng" algn="ctr">
                      <a:noFill/>
                      <a:prstDash val="solid"/>
                      <a:round/>
                      <a:headEnd type="none" w="med" len="med"/>
                      <a:tailEnd type="none" w="med" len="med"/>
                    </a:lnL>
                    <a:lnR w="28575" cap="flat" cmpd="sng" algn="ctr">
                      <a:solidFill>
                        <a:schemeClr val="accent6">
                          <a:lumMod val="75000"/>
                        </a:schemeClr>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accent6">
                          <a:lumMod val="75000"/>
                        </a:schemeClr>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41637378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cxnSp>
        <p:nvCxnSpPr>
          <p:cNvPr id="232" name="Shape 232"/>
          <p:cNvCxnSpPr/>
          <p:nvPr/>
        </p:nvCxnSpPr>
        <p:spPr>
          <a:xfrm>
            <a:off x="0" y="934915"/>
            <a:ext cx="4114800" cy="0"/>
          </a:xfrm>
          <a:prstGeom prst="straightConnector1">
            <a:avLst/>
          </a:prstGeom>
          <a:noFill/>
          <a:ln w="19050" cap="flat" cmpd="sng">
            <a:solidFill>
              <a:srgbClr val="00B050"/>
            </a:solidFill>
            <a:prstDash val="dash"/>
            <a:miter/>
            <a:headEnd type="none" w="med" len="med"/>
            <a:tailEnd type="none" w="med" len="med"/>
          </a:ln>
        </p:spPr>
      </p:cxnSp>
      <p:sp>
        <p:nvSpPr>
          <p:cNvPr id="8" name="Shape 94"/>
          <p:cNvSpPr txBox="1"/>
          <p:nvPr/>
        </p:nvSpPr>
        <p:spPr>
          <a:xfrm>
            <a:off x="19050" y="439614"/>
            <a:ext cx="4610100"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tr-TR" sz="1800" b="1" i="0" u="none" strike="noStrike" cap="none" dirty="0" smtClean="0">
                <a:solidFill>
                  <a:schemeClr val="dk1"/>
                </a:solidFill>
                <a:latin typeface="Calibri"/>
                <a:ea typeface="Calibri"/>
                <a:cs typeface="Calibri"/>
                <a:sym typeface="Calibri"/>
              </a:rPr>
              <a:t>Impact for MOP</a:t>
            </a:r>
            <a:endParaRPr lang="tr-TR" sz="1800" b="0" i="0" u="none" strike="noStrike" cap="none" dirty="0">
              <a:solidFill>
                <a:schemeClr val="dk1"/>
              </a:solidFill>
              <a:latin typeface="Calibri"/>
              <a:ea typeface="Calibri"/>
              <a:cs typeface="Calibri"/>
              <a:sym typeface="Calibri"/>
            </a:endParaRPr>
          </a:p>
        </p:txBody>
      </p:sp>
      <p:sp>
        <p:nvSpPr>
          <p:cNvPr id="10" name="Shape 234"/>
          <p:cNvSpPr/>
          <p:nvPr/>
        </p:nvSpPr>
        <p:spPr>
          <a:xfrm>
            <a:off x="6814038" y="0"/>
            <a:ext cx="5378100" cy="6858000"/>
          </a:xfrm>
          <a:prstGeom prst="rect">
            <a:avLst/>
          </a:prstGeom>
          <a:solidFill>
            <a:schemeClr val="lt2"/>
          </a:solidFill>
          <a:ln w="28575" cap="flat" cmpd="sng">
            <a:solidFill>
              <a:srgbClr val="548135"/>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dirty="0">
              <a:solidFill>
                <a:schemeClr val="lt1"/>
              </a:solidFill>
              <a:latin typeface="Calibri"/>
              <a:ea typeface="Calibri"/>
              <a:cs typeface="Calibri"/>
              <a:sym typeface="Calibri"/>
            </a:endParaRPr>
          </a:p>
        </p:txBody>
      </p:sp>
      <p:sp>
        <p:nvSpPr>
          <p:cNvPr id="12" name="Shape 138"/>
          <p:cNvSpPr txBox="1"/>
          <p:nvPr/>
        </p:nvSpPr>
        <p:spPr>
          <a:xfrm>
            <a:off x="-7631" y="1787785"/>
            <a:ext cx="6151953" cy="4369908"/>
          </a:xfrm>
          <a:prstGeom prst="rect">
            <a:avLst/>
          </a:prstGeom>
          <a:noFill/>
          <a:ln>
            <a:noFill/>
          </a:ln>
        </p:spPr>
        <p:txBody>
          <a:bodyPr lIns="91425" tIns="45700" rIns="91425" bIns="45700" anchor="t" anchorCtr="0">
            <a:noAutofit/>
          </a:bodyPr>
          <a:lstStyle/>
          <a:p>
            <a:pPr marL="285750" marR="0" lvl="0" indent="-285750" rtl="0">
              <a:spcBef>
                <a:spcPts val="0"/>
              </a:spcBef>
              <a:buSzPct val="25000"/>
              <a:buFont typeface="Arial" panose="020B0604020202020204" pitchFamily="34" charset="0"/>
              <a:buChar char="•"/>
            </a:pPr>
            <a:r>
              <a:rPr lang="tr-TR" dirty="0" smtClean="0">
                <a:solidFill>
                  <a:schemeClr val="bg1">
                    <a:lumMod val="50000"/>
                  </a:schemeClr>
                </a:solidFill>
                <a:latin typeface="Calibri" panose="020F0502020204030204" pitchFamily="34" charset="0"/>
                <a:ea typeface="Courgette"/>
                <a:cs typeface="Courgette"/>
                <a:sym typeface="Courgette"/>
              </a:rPr>
              <a:t>No impact for MOP</a:t>
            </a:r>
          </a:p>
          <a:p>
            <a:pPr marL="285750" marR="0" lvl="0" indent="-285750" rtl="0">
              <a:spcBef>
                <a:spcPts val="0"/>
              </a:spcBef>
              <a:buSzPct val="25000"/>
              <a:buFont typeface="Arial" panose="020B0604020202020204" pitchFamily="34" charset="0"/>
              <a:buChar char="•"/>
            </a:pPr>
            <a:r>
              <a:rPr lang="tr-TR" dirty="0" smtClean="0">
                <a:solidFill>
                  <a:schemeClr val="bg1">
                    <a:lumMod val="50000"/>
                  </a:schemeClr>
                </a:solidFill>
                <a:latin typeface="Calibri" panose="020F0502020204030204" pitchFamily="34" charset="0"/>
                <a:ea typeface="Courgette"/>
                <a:cs typeface="Courgette"/>
                <a:sym typeface="Courgette"/>
              </a:rPr>
              <a:t>Proposition to use at a first step the fast track for pregnant woman and crew.</a:t>
            </a:r>
          </a:p>
          <a:p>
            <a:pPr marL="285750" marR="0" lvl="0" indent="-285750" rtl="0">
              <a:spcBef>
                <a:spcPts val="0"/>
              </a:spcBef>
              <a:buSzPct val="25000"/>
              <a:buFont typeface="Arial" panose="020B0604020202020204" pitchFamily="34" charset="0"/>
              <a:buChar char="•"/>
            </a:pPr>
            <a:r>
              <a:rPr lang="tr-TR" dirty="0" smtClean="0">
                <a:solidFill>
                  <a:schemeClr val="bg1">
                    <a:lumMod val="50000"/>
                  </a:schemeClr>
                </a:solidFill>
                <a:latin typeface="Calibri" panose="020F0502020204030204" pitchFamily="34" charset="0"/>
                <a:ea typeface="Courgette"/>
                <a:cs typeface="Courgette"/>
                <a:sym typeface="Courgette"/>
              </a:rPr>
              <a:t>...</a:t>
            </a:r>
          </a:p>
          <a:p>
            <a:pPr marL="0" marR="0" lvl="0" indent="0" rtl="0">
              <a:spcBef>
                <a:spcPts val="0"/>
              </a:spcBef>
              <a:buSzPct val="25000"/>
              <a:buNone/>
            </a:pPr>
            <a:endParaRPr lang="tr-TR" dirty="0">
              <a:solidFill>
                <a:schemeClr val="bg1">
                  <a:lumMod val="50000"/>
                </a:schemeClr>
              </a:solidFill>
              <a:latin typeface="Calibri" panose="020F0502020204030204" pitchFamily="34" charset="0"/>
              <a:ea typeface="Courgette"/>
              <a:cs typeface="Courgette"/>
              <a:sym typeface="Courgette"/>
            </a:endParaRPr>
          </a:p>
          <a:p>
            <a:pPr marL="0" marR="0" lvl="0" indent="0" rtl="0">
              <a:spcBef>
                <a:spcPts val="0"/>
              </a:spcBef>
              <a:buSzPct val="25000"/>
              <a:buNone/>
            </a:pPr>
            <a:endParaRPr lang="tr-TR" dirty="0" smtClean="0">
              <a:solidFill>
                <a:schemeClr val="bg1">
                  <a:lumMod val="50000"/>
                </a:schemeClr>
              </a:solidFill>
              <a:latin typeface="Calibri" panose="020F0502020204030204" pitchFamily="34" charset="0"/>
              <a:ea typeface="Courgette"/>
              <a:cs typeface="Courgette"/>
              <a:sym typeface="Courgette"/>
            </a:endParaRPr>
          </a:p>
          <a:p>
            <a:pPr marL="0" marR="0" lvl="0" indent="0" rtl="0">
              <a:spcBef>
                <a:spcPts val="0"/>
              </a:spcBef>
              <a:buSzPct val="25000"/>
              <a:buNone/>
            </a:pPr>
            <a:endParaRPr lang="tr-TR" dirty="0">
              <a:solidFill>
                <a:schemeClr val="bg1">
                  <a:lumMod val="50000"/>
                </a:schemeClr>
              </a:solidFill>
              <a:latin typeface="Calibri" panose="020F0502020204030204" pitchFamily="34" charset="0"/>
              <a:ea typeface="Courgette"/>
              <a:cs typeface="Courgette"/>
              <a:sym typeface="Courgette"/>
            </a:endParaRPr>
          </a:p>
          <a:p>
            <a:pPr marL="0" marR="0" lvl="0" indent="0" rtl="0">
              <a:spcBef>
                <a:spcPts val="0"/>
              </a:spcBef>
              <a:buSzPct val="25000"/>
              <a:buNone/>
            </a:pPr>
            <a:endParaRPr lang="tr-TR" dirty="0" smtClean="0">
              <a:solidFill>
                <a:schemeClr val="bg1">
                  <a:lumMod val="50000"/>
                </a:schemeClr>
              </a:solidFill>
              <a:latin typeface="Calibri" panose="020F0502020204030204" pitchFamily="34" charset="0"/>
              <a:ea typeface="Courgette"/>
              <a:cs typeface="Courgette"/>
              <a:sym typeface="Courgette"/>
            </a:endParaRPr>
          </a:p>
          <a:p>
            <a:pPr marL="0" marR="0" lvl="0" indent="0" rtl="0">
              <a:spcBef>
                <a:spcPts val="0"/>
              </a:spcBef>
              <a:buSzPct val="25000"/>
              <a:buNone/>
            </a:pPr>
            <a:endParaRPr lang="tr-TR" dirty="0">
              <a:solidFill>
                <a:schemeClr val="bg1">
                  <a:lumMod val="50000"/>
                </a:schemeClr>
              </a:solidFill>
              <a:latin typeface="Calibri" panose="020F0502020204030204" pitchFamily="34" charset="0"/>
              <a:ea typeface="Courgette"/>
              <a:cs typeface="Courgette"/>
              <a:sym typeface="Courgette"/>
            </a:endParaRPr>
          </a:p>
          <a:p>
            <a:pPr marL="0" marR="0" lvl="0" indent="0" rtl="0">
              <a:spcBef>
                <a:spcPts val="0"/>
              </a:spcBef>
              <a:buSzPct val="25000"/>
              <a:buNone/>
            </a:pPr>
            <a:endParaRPr lang="tr-TR" dirty="0" smtClean="0">
              <a:solidFill>
                <a:schemeClr val="bg1">
                  <a:lumMod val="50000"/>
                </a:schemeClr>
              </a:solidFill>
              <a:latin typeface="Calibri" panose="020F0502020204030204" pitchFamily="34" charset="0"/>
              <a:ea typeface="Courgette"/>
              <a:cs typeface="Courgette"/>
              <a:sym typeface="Courgette"/>
            </a:endParaRPr>
          </a:p>
          <a:p>
            <a:pPr marL="0" marR="0" lvl="0" indent="0" rtl="0">
              <a:spcBef>
                <a:spcPts val="0"/>
              </a:spcBef>
              <a:buSzPct val="25000"/>
              <a:buNone/>
            </a:pPr>
            <a:endParaRPr lang="tr-TR" dirty="0">
              <a:solidFill>
                <a:schemeClr val="bg1">
                  <a:lumMod val="50000"/>
                </a:schemeClr>
              </a:solidFill>
              <a:latin typeface="Calibri" panose="020F0502020204030204" pitchFamily="34" charset="0"/>
              <a:ea typeface="Courgette"/>
              <a:cs typeface="Courgette"/>
              <a:sym typeface="Courgette"/>
            </a:endParaRPr>
          </a:p>
        </p:txBody>
      </p:sp>
    </p:spTree>
    <p:extLst>
      <p:ext uri="{BB962C8B-B14F-4D97-AF65-F5344CB8AC3E}">
        <p14:creationId xmlns:p14="http://schemas.microsoft.com/office/powerpoint/2010/main" val="9437120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cxnSp>
        <p:nvCxnSpPr>
          <p:cNvPr id="93" name="Shape 93"/>
          <p:cNvCxnSpPr/>
          <p:nvPr/>
        </p:nvCxnSpPr>
        <p:spPr>
          <a:xfrm>
            <a:off x="0" y="934915"/>
            <a:ext cx="4114800" cy="0"/>
          </a:xfrm>
          <a:prstGeom prst="straightConnector1">
            <a:avLst/>
          </a:prstGeom>
          <a:noFill/>
          <a:ln w="19050" cap="flat" cmpd="sng">
            <a:solidFill>
              <a:srgbClr val="00B050"/>
            </a:solidFill>
            <a:prstDash val="dash"/>
            <a:miter/>
            <a:headEnd type="none" w="med" len="med"/>
            <a:tailEnd type="none" w="med" len="med"/>
          </a:ln>
        </p:spPr>
      </p:cxnSp>
      <p:sp>
        <p:nvSpPr>
          <p:cNvPr id="94" name="Shape 94"/>
          <p:cNvSpPr txBox="1"/>
          <p:nvPr/>
        </p:nvSpPr>
        <p:spPr>
          <a:xfrm>
            <a:off x="61546" y="439614"/>
            <a:ext cx="4176346"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tr-TR" sz="1800" b="1" dirty="0" smtClean="0">
                <a:solidFill>
                  <a:schemeClr val="dk1"/>
                </a:solidFill>
                <a:latin typeface="Calibri"/>
                <a:ea typeface="Calibri"/>
                <a:cs typeface="Calibri"/>
                <a:sym typeface="Calibri"/>
              </a:rPr>
              <a:t>INDEX</a:t>
            </a:r>
            <a:endParaRPr lang="tr-TR" sz="1800" b="0" i="0" u="none" strike="noStrike" cap="none" dirty="0">
              <a:solidFill>
                <a:schemeClr val="dk1"/>
              </a:solidFill>
              <a:latin typeface="Calibri"/>
              <a:ea typeface="Calibri"/>
              <a:cs typeface="Calibri"/>
              <a:sym typeface="Calibri"/>
            </a:endParaRPr>
          </a:p>
        </p:txBody>
      </p:sp>
      <p:sp>
        <p:nvSpPr>
          <p:cNvPr id="95" name="Shape 95"/>
          <p:cNvSpPr txBox="1"/>
          <p:nvPr/>
        </p:nvSpPr>
        <p:spPr>
          <a:xfrm>
            <a:off x="184303" y="1555815"/>
            <a:ext cx="5238302" cy="3970200"/>
          </a:xfrm>
          <a:prstGeom prst="rect">
            <a:avLst/>
          </a:prstGeom>
          <a:noFill/>
          <a:ln>
            <a:noFill/>
          </a:ln>
        </p:spPr>
        <p:txBody>
          <a:bodyPr lIns="91425" tIns="45700" rIns="91425" bIns="45700" anchor="t" anchorCtr="0">
            <a:noAutofit/>
          </a:bodyPr>
          <a:lstStyle/>
          <a:p>
            <a:pPr>
              <a:lnSpc>
                <a:spcPct val="200000"/>
              </a:lnSpc>
            </a:pPr>
            <a:r>
              <a:rPr lang="tr-TR" b="1" spc="100" dirty="0" smtClean="0">
                <a:solidFill>
                  <a:schemeClr val="bg1">
                    <a:lumMod val="50000"/>
                  </a:schemeClr>
                </a:solidFill>
                <a:latin typeface="Calibri" panose="020F0502020204030204" pitchFamily="34" charset="0"/>
              </a:rPr>
              <a:t>PRIMECLASS CIP SERVICE</a:t>
            </a:r>
          </a:p>
          <a:p>
            <a:pPr marL="628650" lvl="2" indent="-361950">
              <a:lnSpc>
                <a:spcPct val="200000"/>
              </a:lnSpc>
              <a:buFont typeface="Arial" panose="020B0604020202020204" pitchFamily="34" charset="0"/>
              <a:buChar char="•"/>
            </a:pPr>
            <a:r>
              <a:rPr lang="tr-TR" spc="100" dirty="0" smtClean="0">
                <a:solidFill>
                  <a:schemeClr val="bg1">
                    <a:lumMod val="50000"/>
                  </a:schemeClr>
                </a:solidFill>
                <a:latin typeface="Calibri" panose="020F0502020204030204" pitchFamily="34" charset="0"/>
              </a:rPr>
              <a:t>WHO </a:t>
            </a:r>
            <a:r>
              <a:rPr lang="tr-TR" spc="100" dirty="0">
                <a:solidFill>
                  <a:schemeClr val="bg1">
                    <a:lumMod val="50000"/>
                  </a:schemeClr>
                </a:solidFill>
                <a:latin typeface="Calibri" panose="020F0502020204030204" pitchFamily="34" charset="0"/>
              </a:rPr>
              <a:t>ARE </a:t>
            </a:r>
            <a:r>
              <a:rPr lang="tr-TR" spc="100" dirty="0" smtClean="0">
                <a:solidFill>
                  <a:schemeClr val="bg1">
                    <a:lumMod val="50000"/>
                  </a:schemeClr>
                </a:solidFill>
                <a:latin typeface="Calibri" panose="020F0502020204030204" pitchFamily="34" charset="0"/>
              </a:rPr>
              <a:t>WE?</a:t>
            </a:r>
            <a:endParaRPr lang="tr-TR" spc="100" dirty="0">
              <a:solidFill>
                <a:schemeClr val="bg1">
                  <a:lumMod val="50000"/>
                </a:schemeClr>
              </a:solidFill>
              <a:latin typeface="Calibri" panose="020F0502020204030204" pitchFamily="34" charset="0"/>
            </a:endParaRPr>
          </a:p>
          <a:p>
            <a:pPr marL="628650" lvl="2" indent="-361950">
              <a:lnSpc>
                <a:spcPct val="200000"/>
              </a:lnSpc>
              <a:buFont typeface="Arial" panose="020B0604020202020204" pitchFamily="34" charset="0"/>
              <a:buChar char="•"/>
            </a:pPr>
            <a:r>
              <a:rPr lang="tr-TR" spc="100" dirty="0" smtClean="0">
                <a:solidFill>
                  <a:schemeClr val="bg1">
                    <a:lumMod val="50000"/>
                  </a:schemeClr>
                </a:solidFill>
                <a:latin typeface="Calibri" panose="020F0502020204030204" pitchFamily="34" charset="0"/>
              </a:rPr>
              <a:t>WHAT IS PRIMECLASS SERVICE?</a:t>
            </a:r>
          </a:p>
          <a:p>
            <a:pPr marL="628650" lvl="2" indent="-361950">
              <a:lnSpc>
                <a:spcPct val="200000"/>
              </a:lnSpc>
              <a:buFont typeface="Arial" panose="020B0604020202020204" pitchFamily="34" charset="0"/>
              <a:buChar char="•"/>
            </a:pPr>
            <a:r>
              <a:rPr lang="tr-TR" spc="100" dirty="0" smtClean="0">
                <a:solidFill>
                  <a:schemeClr val="bg1">
                    <a:lumMod val="50000"/>
                  </a:schemeClr>
                </a:solidFill>
                <a:latin typeface="Calibri" panose="020F0502020204030204" pitchFamily="34" charset="0"/>
              </a:rPr>
              <a:t>DEPARTURE SERVICE</a:t>
            </a:r>
          </a:p>
          <a:p>
            <a:pPr marL="628650" lvl="2" indent="-361950">
              <a:lnSpc>
                <a:spcPct val="200000"/>
              </a:lnSpc>
              <a:buFont typeface="Arial" panose="020B0604020202020204" pitchFamily="34" charset="0"/>
              <a:buChar char="•"/>
            </a:pPr>
            <a:r>
              <a:rPr lang="tr-TR" spc="100" dirty="0" smtClean="0">
                <a:solidFill>
                  <a:schemeClr val="bg1">
                    <a:lumMod val="50000"/>
                  </a:schemeClr>
                </a:solidFill>
                <a:latin typeface="Calibri" panose="020F0502020204030204" pitchFamily="34" charset="0"/>
              </a:rPr>
              <a:t>ARRIVAL SERVICE</a:t>
            </a:r>
          </a:p>
          <a:p>
            <a:pPr marL="628650" lvl="2" indent="-361950">
              <a:lnSpc>
                <a:spcPct val="200000"/>
              </a:lnSpc>
              <a:buFont typeface="Arial" panose="020B0604020202020204" pitchFamily="34" charset="0"/>
              <a:buChar char="•"/>
            </a:pPr>
            <a:r>
              <a:rPr lang="tr-TR" spc="100" dirty="0" smtClean="0">
                <a:solidFill>
                  <a:schemeClr val="bg1">
                    <a:lumMod val="50000"/>
                  </a:schemeClr>
                </a:solidFill>
                <a:latin typeface="Calibri" panose="020F0502020204030204" pitchFamily="34" charset="0"/>
              </a:rPr>
              <a:t>PASSENGER &amp; AIRPORT BENEFITS</a:t>
            </a:r>
          </a:p>
          <a:p>
            <a:pPr marL="628650" lvl="2" indent="-361950">
              <a:lnSpc>
                <a:spcPct val="200000"/>
              </a:lnSpc>
              <a:buFont typeface="Arial" panose="020B0604020202020204" pitchFamily="34" charset="0"/>
              <a:buChar char="•"/>
            </a:pPr>
            <a:r>
              <a:rPr lang="tr-TR" spc="100" dirty="0" smtClean="0">
                <a:solidFill>
                  <a:schemeClr val="bg1">
                    <a:lumMod val="50000"/>
                  </a:schemeClr>
                </a:solidFill>
                <a:latin typeface="Calibri" panose="020F0502020204030204" pitchFamily="34" charset="0"/>
              </a:rPr>
              <a:t>LATIN AMERICA BENCHMARK</a:t>
            </a:r>
          </a:p>
          <a:p>
            <a:pPr marL="628650" lvl="2" indent="-361950">
              <a:lnSpc>
                <a:spcPct val="200000"/>
              </a:lnSpc>
              <a:buFont typeface="Arial" panose="020B0604020202020204" pitchFamily="34" charset="0"/>
              <a:buChar char="•"/>
            </a:pPr>
            <a:r>
              <a:rPr lang="tr-TR" spc="100" dirty="0" smtClean="0">
                <a:solidFill>
                  <a:schemeClr val="bg1">
                    <a:lumMod val="50000"/>
                  </a:schemeClr>
                </a:solidFill>
                <a:latin typeface="Calibri" panose="020F0502020204030204" pitchFamily="34" charset="0"/>
              </a:rPr>
              <a:t>MEET &amp; ASSIST SERVICES AT SANTIAGO AIRPORT</a:t>
            </a:r>
          </a:p>
          <a:p>
            <a:pPr marL="628650" lvl="2" indent="-361950">
              <a:lnSpc>
                <a:spcPct val="200000"/>
              </a:lnSpc>
              <a:buFont typeface="Arial" panose="020B0604020202020204" pitchFamily="34" charset="0"/>
              <a:buChar char="•"/>
            </a:pPr>
            <a:r>
              <a:rPr lang="tr-TR" spc="100" dirty="0" smtClean="0">
                <a:solidFill>
                  <a:schemeClr val="bg1">
                    <a:lumMod val="50000"/>
                  </a:schemeClr>
                </a:solidFill>
                <a:latin typeface="Calibri" panose="020F0502020204030204" pitchFamily="34" charset="0"/>
              </a:rPr>
              <a:t>IMPACT FOR MOP</a:t>
            </a:r>
          </a:p>
          <a:p>
            <a:pPr marL="628650" lvl="2" indent="-361950">
              <a:lnSpc>
                <a:spcPct val="200000"/>
              </a:lnSpc>
              <a:buFont typeface="Arial" panose="020B0604020202020204" pitchFamily="34" charset="0"/>
              <a:buChar char="•"/>
            </a:pPr>
            <a:endParaRPr lang="en-US" b="1" spc="1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38859569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cxnSp>
        <p:nvCxnSpPr>
          <p:cNvPr id="93" name="Shape 93"/>
          <p:cNvCxnSpPr/>
          <p:nvPr/>
        </p:nvCxnSpPr>
        <p:spPr>
          <a:xfrm>
            <a:off x="0" y="934915"/>
            <a:ext cx="4114800" cy="0"/>
          </a:xfrm>
          <a:prstGeom prst="straightConnector1">
            <a:avLst/>
          </a:prstGeom>
          <a:noFill/>
          <a:ln w="19050" cap="flat" cmpd="sng">
            <a:solidFill>
              <a:srgbClr val="00B050"/>
            </a:solidFill>
            <a:prstDash val="dash"/>
            <a:miter/>
            <a:headEnd type="none" w="med" len="med"/>
            <a:tailEnd type="none" w="med" len="med"/>
          </a:ln>
        </p:spPr>
      </p:cxnSp>
      <p:sp>
        <p:nvSpPr>
          <p:cNvPr id="94" name="Shape 94"/>
          <p:cNvSpPr txBox="1"/>
          <p:nvPr/>
        </p:nvSpPr>
        <p:spPr>
          <a:xfrm>
            <a:off x="61546" y="244549"/>
            <a:ext cx="4176346" cy="564397"/>
          </a:xfrm>
          <a:prstGeom prst="rect">
            <a:avLst/>
          </a:prstGeom>
          <a:noFill/>
          <a:ln>
            <a:noFill/>
          </a:ln>
        </p:spPr>
        <p:txBody>
          <a:bodyPr lIns="91425" tIns="45700" rIns="91425" bIns="45700" anchor="t" anchorCtr="0">
            <a:noAutofit/>
          </a:bodyPr>
          <a:lstStyle/>
          <a:p>
            <a:pPr marL="0" marR="0" lvl="0" indent="0" rtl="0">
              <a:spcBef>
                <a:spcPts val="0"/>
              </a:spcBef>
              <a:buSzPct val="25000"/>
              <a:buNone/>
            </a:pPr>
            <a:r>
              <a:rPr lang="tr-TR" sz="1800" b="1" dirty="0" smtClean="0">
                <a:solidFill>
                  <a:schemeClr val="dk1"/>
                </a:solidFill>
                <a:latin typeface="Calibri"/>
                <a:ea typeface="Calibri"/>
                <a:cs typeface="Calibri"/>
                <a:sym typeface="Calibri"/>
              </a:rPr>
              <a:t>Who are we?</a:t>
            </a:r>
            <a:endParaRPr lang="tr-TR" sz="1800" b="1" i="0" u="none" strike="noStrike" cap="none" dirty="0">
              <a:solidFill>
                <a:schemeClr val="dk1"/>
              </a:solidFill>
              <a:latin typeface="Calibri"/>
              <a:ea typeface="Calibri"/>
              <a:cs typeface="Calibri"/>
              <a:sym typeface="Calibri"/>
            </a:endParaRPr>
          </a:p>
        </p:txBody>
      </p:sp>
      <p:sp>
        <p:nvSpPr>
          <p:cNvPr id="12" name="Shape 85"/>
          <p:cNvSpPr/>
          <p:nvPr/>
        </p:nvSpPr>
        <p:spPr>
          <a:xfrm>
            <a:off x="6814038" y="0"/>
            <a:ext cx="5378100" cy="6858000"/>
          </a:xfrm>
          <a:prstGeom prst="rect">
            <a:avLst/>
          </a:prstGeom>
          <a:solidFill>
            <a:schemeClr val="lt2"/>
          </a:solidFill>
          <a:ln w="28575" cap="flat" cmpd="sng">
            <a:solidFill>
              <a:srgbClr val="548135"/>
            </a:solidFill>
            <a:prstDash val="solid"/>
            <a:miter/>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pic>
        <p:nvPicPr>
          <p:cNvPr id="13" name="Shape 86"/>
          <p:cNvPicPr preferRelativeResize="0"/>
          <p:nvPr/>
        </p:nvPicPr>
        <p:blipFill rotWithShape="1">
          <a:blip r:embed="rId3">
            <a:alphaModFix/>
          </a:blip>
          <a:srcRect l="23568" t="31255" r="26403" b="13146"/>
          <a:stretch/>
        </p:blipFill>
        <p:spPr>
          <a:xfrm>
            <a:off x="7254175" y="234622"/>
            <a:ext cx="4645961" cy="3074645"/>
          </a:xfrm>
          <a:prstGeom prst="rect">
            <a:avLst/>
          </a:prstGeom>
          <a:noFill/>
          <a:ln>
            <a:noFill/>
          </a:ln>
        </p:spPr>
      </p:pic>
      <p:pic>
        <p:nvPicPr>
          <p:cNvPr id="14" name="Shape 87"/>
          <p:cNvPicPr preferRelativeResize="0"/>
          <p:nvPr/>
        </p:nvPicPr>
        <p:blipFill rotWithShape="1">
          <a:blip r:embed="rId4">
            <a:alphaModFix/>
          </a:blip>
          <a:srcRect l="17419" t="18574" r="31507" b="21660"/>
          <a:stretch/>
        </p:blipFill>
        <p:spPr>
          <a:xfrm>
            <a:off x="7254175" y="3605439"/>
            <a:ext cx="4670613" cy="3074448"/>
          </a:xfrm>
          <a:prstGeom prst="rect">
            <a:avLst/>
          </a:prstGeom>
          <a:noFill/>
          <a:ln>
            <a:noFill/>
          </a:ln>
        </p:spPr>
      </p:pic>
      <p:cxnSp>
        <p:nvCxnSpPr>
          <p:cNvPr id="15" name="Shape 88"/>
          <p:cNvCxnSpPr/>
          <p:nvPr/>
        </p:nvCxnSpPr>
        <p:spPr>
          <a:xfrm>
            <a:off x="0" y="934915"/>
            <a:ext cx="4114800" cy="0"/>
          </a:xfrm>
          <a:prstGeom prst="straightConnector1">
            <a:avLst/>
          </a:prstGeom>
          <a:noFill/>
          <a:ln w="19050" cap="flat" cmpd="sng">
            <a:solidFill>
              <a:srgbClr val="00B050"/>
            </a:solidFill>
            <a:prstDash val="dash"/>
            <a:miter/>
            <a:headEnd type="none" w="med" len="med"/>
            <a:tailEnd type="none" w="med" len="med"/>
          </a:ln>
        </p:spPr>
      </p:cxnSp>
      <p:sp>
        <p:nvSpPr>
          <p:cNvPr id="16" name="Shape 90"/>
          <p:cNvSpPr txBox="1"/>
          <p:nvPr/>
        </p:nvSpPr>
        <p:spPr>
          <a:xfrm>
            <a:off x="152400" y="3095900"/>
            <a:ext cx="6515100" cy="3647100"/>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757070"/>
              </a:buClr>
              <a:buSzPct val="25000"/>
              <a:buFont typeface="Calibri"/>
              <a:buNone/>
            </a:pPr>
            <a:r>
              <a:rPr lang="tr-TR" sz="1200" i="0" u="none" strike="noStrike" cap="none">
                <a:solidFill>
                  <a:srgbClr val="757070"/>
                </a:solidFill>
                <a:latin typeface="Verdana"/>
                <a:ea typeface="Verdana"/>
                <a:cs typeface="Verdana"/>
                <a:sym typeface="Verdana"/>
              </a:rPr>
              <a:t>Primeclass Pacífico es el resultado de una sólida alianza entre TAV Operations Services y Servicios Aeroportuarios S.A.</a:t>
            </a:r>
          </a:p>
          <a:p>
            <a:pPr marL="0" marR="0" lvl="0" indent="0" algn="just" rtl="0">
              <a:lnSpc>
                <a:spcPct val="100000"/>
              </a:lnSpc>
              <a:spcBef>
                <a:spcPts val="0"/>
              </a:spcBef>
              <a:spcAft>
                <a:spcPts val="0"/>
              </a:spcAft>
              <a:buClr>
                <a:srgbClr val="000000"/>
              </a:buClr>
              <a:buFont typeface="Arial"/>
              <a:buNone/>
            </a:pPr>
            <a:endParaRPr sz="1200" i="0" u="none" strike="noStrike" cap="none">
              <a:solidFill>
                <a:srgbClr val="757070"/>
              </a:solidFill>
              <a:latin typeface="Verdana"/>
              <a:ea typeface="Verdana"/>
              <a:cs typeface="Verdana"/>
              <a:sym typeface="Verdana"/>
            </a:endParaRPr>
          </a:p>
          <a:p>
            <a:pPr marL="0" marR="0" lvl="0" indent="0" algn="just" rtl="0">
              <a:lnSpc>
                <a:spcPct val="100000"/>
              </a:lnSpc>
              <a:spcBef>
                <a:spcPts val="0"/>
              </a:spcBef>
              <a:spcAft>
                <a:spcPts val="0"/>
              </a:spcAft>
              <a:buClr>
                <a:srgbClr val="757070"/>
              </a:buClr>
              <a:buSzPct val="25000"/>
              <a:buFont typeface="Calibri"/>
              <a:buNone/>
            </a:pPr>
            <a:r>
              <a:rPr lang="tr-TR" sz="1200" i="0" u="none" strike="noStrike" cap="none">
                <a:solidFill>
                  <a:srgbClr val="757070"/>
                </a:solidFill>
                <a:latin typeface="Verdana"/>
                <a:ea typeface="Verdana"/>
                <a:cs typeface="Verdana"/>
                <a:sym typeface="Verdana"/>
              </a:rPr>
              <a:t>Primeclass Pacífico fue recientemente reconocida, en abril de 2017, como la empresa que estará a cargo de la gestión de servicios de dos salones y del nuevo servicio Meet &amp; Assist, en el Aeropuerto Internacional Comodoro Arturo Merino Benítez de Santiago. </a:t>
            </a:r>
          </a:p>
          <a:p>
            <a:pPr marL="0" marR="0" lvl="0" indent="0" algn="just" rtl="0">
              <a:lnSpc>
                <a:spcPct val="100000"/>
              </a:lnSpc>
              <a:spcBef>
                <a:spcPts val="0"/>
              </a:spcBef>
              <a:spcAft>
                <a:spcPts val="0"/>
              </a:spcAft>
              <a:buClr>
                <a:srgbClr val="757070"/>
              </a:buClr>
              <a:buSzPct val="25000"/>
              <a:buFont typeface="Calibri"/>
              <a:buNone/>
            </a:pPr>
            <a:r>
              <a:rPr lang="tr-TR" sz="1200" i="0" u="none" strike="noStrike" cap="none">
                <a:solidFill>
                  <a:srgbClr val="757070"/>
                </a:solidFill>
                <a:latin typeface="Verdana"/>
                <a:ea typeface="Verdana"/>
                <a:cs typeface="Verdana"/>
                <a:sym typeface="Verdana"/>
              </a:rPr>
              <a:t>PP iniciará sus operaciones en </a:t>
            </a:r>
            <a:r>
              <a:rPr lang="tr-TR" sz="1200">
                <a:solidFill>
                  <a:srgbClr val="757070"/>
                </a:solidFill>
                <a:latin typeface="Verdana"/>
                <a:ea typeface="Verdana"/>
                <a:cs typeface="Verdana"/>
                <a:sym typeface="Verdana"/>
              </a:rPr>
              <a:t>O</a:t>
            </a:r>
            <a:r>
              <a:rPr lang="tr-TR" sz="1200" i="0" u="none" strike="noStrike" cap="none">
                <a:solidFill>
                  <a:srgbClr val="757070"/>
                </a:solidFill>
                <a:latin typeface="Verdana"/>
                <a:ea typeface="Verdana"/>
                <a:cs typeface="Verdana"/>
                <a:sym typeface="Verdana"/>
              </a:rPr>
              <a:t>ctubre de 2017.</a:t>
            </a:r>
          </a:p>
          <a:p>
            <a:pPr marL="0" marR="0" lvl="0" indent="0" algn="just" rtl="0">
              <a:lnSpc>
                <a:spcPct val="100000"/>
              </a:lnSpc>
              <a:spcBef>
                <a:spcPts val="0"/>
              </a:spcBef>
              <a:spcAft>
                <a:spcPts val="0"/>
              </a:spcAft>
              <a:buClr>
                <a:srgbClr val="000000"/>
              </a:buClr>
              <a:buFont typeface="Arial"/>
              <a:buNone/>
            </a:pPr>
            <a:endParaRPr sz="1200" i="0" u="none" strike="noStrike" cap="none">
              <a:solidFill>
                <a:srgbClr val="757070"/>
              </a:solidFill>
              <a:latin typeface="Verdana"/>
              <a:ea typeface="Verdana"/>
              <a:cs typeface="Verdana"/>
              <a:sym typeface="Verdana"/>
            </a:endParaRPr>
          </a:p>
          <a:p>
            <a:pPr marL="0" marR="0" lvl="0" indent="0" algn="just" rtl="0">
              <a:lnSpc>
                <a:spcPct val="100000"/>
              </a:lnSpc>
              <a:spcBef>
                <a:spcPts val="0"/>
              </a:spcBef>
              <a:spcAft>
                <a:spcPts val="0"/>
              </a:spcAft>
              <a:buClr>
                <a:srgbClr val="757070"/>
              </a:buClr>
              <a:buSzPct val="25000"/>
              <a:buFont typeface="Calibri"/>
              <a:buNone/>
            </a:pPr>
            <a:r>
              <a:rPr lang="tr-TR" sz="1200" i="0" u="none" strike="noStrike" cap="none">
                <a:solidFill>
                  <a:srgbClr val="757070"/>
                </a:solidFill>
                <a:latin typeface="Verdana"/>
                <a:ea typeface="Verdana"/>
                <a:cs typeface="Verdana"/>
                <a:sym typeface="Verdana"/>
              </a:rPr>
              <a:t>TAV OS aportará desde su amplia trayectoria, sus conocimientos operacionales y financieros, tanto para crear servicios Meet and Assist en América Latina, como para generar nuevos flujos de ingresos, por ejemplo, mediante la obtención de auspicios. También entregará su exitosa experiencia en la implementación de procesos y nuevas tecnologías.</a:t>
            </a:r>
          </a:p>
          <a:p>
            <a:pPr marL="0" marR="0" lvl="0" indent="0" algn="just" rtl="0">
              <a:lnSpc>
                <a:spcPct val="100000"/>
              </a:lnSpc>
              <a:spcBef>
                <a:spcPts val="0"/>
              </a:spcBef>
              <a:spcAft>
                <a:spcPts val="0"/>
              </a:spcAft>
              <a:buClr>
                <a:srgbClr val="000000"/>
              </a:buClr>
              <a:buFont typeface="Arial"/>
              <a:buNone/>
            </a:pPr>
            <a:endParaRPr sz="1200" i="0" u="none" strike="noStrike" cap="none">
              <a:solidFill>
                <a:srgbClr val="757070"/>
              </a:solidFill>
              <a:latin typeface="Verdana"/>
              <a:ea typeface="Verdana"/>
              <a:cs typeface="Verdana"/>
              <a:sym typeface="Verdana"/>
            </a:endParaRPr>
          </a:p>
          <a:p>
            <a:pPr marL="0" marR="0" lvl="0" indent="0" algn="just" rtl="0">
              <a:lnSpc>
                <a:spcPct val="100000"/>
              </a:lnSpc>
              <a:spcBef>
                <a:spcPts val="0"/>
              </a:spcBef>
              <a:spcAft>
                <a:spcPts val="0"/>
              </a:spcAft>
              <a:buClr>
                <a:srgbClr val="757070"/>
              </a:buClr>
              <a:buSzPct val="25000"/>
              <a:buFont typeface="Calibri"/>
              <a:buNone/>
            </a:pPr>
            <a:r>
              <a:rPr lang="tr-TR" sz="1200" i="0" u="none" strike="noStrike" cap="none">
                <a:solidFill>
                  <a:srgbClr val="757070"/>
                </a:solidFill>
                <a:latin typeface="Verdana"/>
                <a:ea typeface="Verdana"/>
                <a:cs typeface="Verdana"/>
                <a:sym typeface="Verdana"/>
              </a:rPr>
              <a:t>SASA tiene una larga trayectoria y gran conocimiento de los mercados locales y regionales de América Latina. Sus canales de ventas se han desarrollado fuertemente a través de alianzas con bancos y otras instituciones, junto a su experiencia de más de 14 años operando en aeropuertos chilenos.</a:t>
            </a:r>
          </a:p>
        </p:txBody>
      </p:sp>
      <p:sp>
        <p:nvSpPr>
          <p:cNvPr id="17" name="Shape 91"/>
          <p:cNvSpPr/>
          <p:nvPr/>
        </p:nvSpPr>
        <p:spPr>
          <a:xfrm>
            <a:off x="-313525" y="2608100"/>
            <a:ext cx="4428300" cy="369300"/>
          </a:xfrm>
          <a:prstGeom prst="snip2DiagRect">
            <a:avLst>
              <a:gd name="adj1" fmla="val 0"/>
              <a:gd name="adj2" fmla="val 16667"/>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8" name="Shape 92"/>
          <p:cNvSpPr txBox="1"/>
          <p:nvPr/>
        </p:nvSpPr>
        <p:spPr>
          <a:xfrm>
            <a:off x="167925" y="2657100"/>
            <a:ext cx="3963600" cy="3693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548135"/>
              </a:buClr>
              <a:buFont typeface="Courgette"/>
              <a:buNone/>
            </a:pPr>
            <a:r>
              <a:rPr lang="tr-TR" i="0" u="none" strike="noStrike" cap="none" dirty="0">
                <a:solidFill>
                  <a:srgbClr val="548135"/>
                </a:solidFill>
                <a:latin typeface="Verdana"/>
                <a:ea typeface="Verdana"/>
                <a:cs typeface="Verdana"/>
                <a:sym typeface="Verdana"/>
              </a:rPr>
              <a:t>Our Development Strategy: Latin America</a:t>
            </a:r>
          </a:p>
        </p:txBody>
      </p:sp>
      <p:pic>
        <p:nvPicPr>
          <p:cNvPr id="19" name="Shape 93"/>
          <p:cNvPicPr preferRelativeResize="0"/>
          <p:nvPr/>
        </p:nvPicPr>
        <p:blipFill rotWithShape="1">
          <a:blip r:embed="rId5">
            <a:alphaModFix/>
          </a:blip>
          <a:srcRect l="5396" t="21968" r="5253" b="7978"/>
          <a:stretch/>
        </p:blipFill>
        <p:spPr>
          <a:xfrm>
            <a:off x="3771875" y="1276075"/>
            <a:ext cx="1263850" cy="990875"/>
          </a:xfrm>
          <a:prstGeom prst="rect">
            <a:avLst/>
          </a:prstGeom>
          <a:noFill/>
          <a:ln>
            <a:noFill/>
          </a:ln>
        </p:spPr>
      </p:pic>
      <p:pic>
        <p:nvPicPr>
          <p:cNvPr id="20" name="Shape 94"/>
          <p:cNvPicPr preferRelativeResize="0"/>
          <p:nvPr/>
        </p:nvPicPr>
        <p:blipFill>
          <a:blip r:embed="rId6">
            <a:alphaModFix/>
          </a:blip>
          <a:stretch>
            <a:fillRect/>
          </a:stretch>
        </p:blipFill>
        <p:spPr>
          <a:xfrm>
            <a:off x="1794050" y="1330137"/>
            <a:ext cx="1527150" cy="931755"/>
          </a:xfrm>
          <a:prstGeom prst="rect">
            <a:avLst/>
          </a:prstGeom>
          <a:noFill/>
          <a:ln>
            <a:noFill/>
          </a:ln>
        </p:spPr>
      </p:pic>
    </p:spTree>
    <p:extLst>
      <p:ext uri="{BB962C8B-B14F-4D97-AF65-F5344CB8AC3E}">
        <p14:creationId xmlns:p14="http://schemas.microsoft.com/office/powerpoint/2010/main" val="31014576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cxnSp>
        <p:nvCxnSpPr>
          <p:cNvPr id="93" name="Shape 93"/>
          <p:cNvCxnSpPr/>
          <p:nvPr/>
        </p:nvCxnSpPr>
        <p:spPr>
          <a:xfrm>
            <a:off x="0" y="934915"/>
            <a:ext cx="4114800" cy="0"/>
          </a:xfrm>
          <a:prstGeom prst="straightConnector1">
            <a:avLst/>
          </a:prstGeom>
          <a:noFill/>
          <a:ln w="19050" cap="flat" cmpd="sng">
            <a:solidFill>
              <a:srgbClr val="00B050"/>
            </a:solidFill>
            <a:prstDash val="dash"/>
            <a:miter/>
            <a:headEnd type="none" w="med" len="med"/>
            <a:tailEnd type="none" w="med" len="med"/>
          </a:ln>
        </p:spPr>
      </p:cxnSp>
      <p:sp>
        <p:nvSpPr>
          <p:cNvPr id="94" name="Shape 94"/>
          <p:cNvSpPr txBox="1"/>
          <p:nvPr/>
        </p:nvSpPr>
        <p:spPr>
          <a:xfrm>
            <a:off x="61545" y="265814"/>
            <a:ext cx="4489189" cy="543132"/>
          </a:xfrm>
          <a:prstGeom prst="rect">
            <a:avLst/>
          </a:prstGeom>
          <a:noFill/>
          <a:ln>
            <a:noFill/>
          </a:ln>
        </p:spPr>
        <p:txBody>
          <a:bodyPr lIns="91425" tIns="45700" rIns="91425" bIns="45700" anchor="t" anchorCtr="0">
            <a:noAutofit/>
          </a:bodyPr>
          <a:lstStyle/>
          <a:p>
            <a:pPr>
              <a:lnSpc>
                <a:spcPct val="200000"/>
              </a:lnSpc>
            </a:pPr>
            <a:r>
              <a:rPr lang="tr-TR" sz="1800" b="1" spc="100" dirty="0" smtClean="0">
                <a:solidFill>
                  <a:schemeClr val="tx1"/>
                </a:solidFill>
                <a:latin typeface="Calibri" panose="020F0502020204030204" pitchFamily="34" charset="0"/>
              </a:rPr>
              <a:t>What is primeclass service?</a:t>
            </a:r>
            <a:endParaRPr lang="tr-TR" sz="1800" b="1" spc="100" dirty="0">
              <a:solidFill>
                <a:schemeClr val="tx1"/>
              </a:solidFill>
              <a:latin typeface="Calibri" panose="020F0502020204030204" pitchFamily="34" charset="0"/>
            </a:endParaRPr>
          </a:p>
        </p:txBody>
      </p:sp>
      <p:sp>
        <p:nvSpPr>
          <p:cNvPr id="95" name="Shape 95"/>
          <p:cNvSpPr txBox="1"/>
          <p:nvPr/>
        </p:nvSpPr>
        <p:spPr>
          <a:xfrm>
            <a:off x="61545" y="1441937"/>
            <a:ext cx="6128240" cy="4387364"/>
          </a:xfrm>
          <a:prstGeom prst="rect">
            <a:avLst/>
          </a:prstGeom>
          <a:noFill/>
          <a:ln>
            <a:noFill/>
          </a:ln>
        </p:spPr>
        <p:txBody>
          <a:bodyPr lIns="91425" tIns="45700" rIns="91425" bIns="45700" anchor="t" anchorCtr="0">
            <a:noAutofit/>
          </a:bodyPr>
          <a:lstStyle/>
          <a:p>
            <a:r>
              <a:rPr lang="en-US" spc="100" dirty="0" smtClean="0">
                <a:solidFill>
                  <a:schemeClr val="bg1">
                    <a:lumMod val="50000"/>
                  </a:schemeClr>
                </a:solidFill>
                <a:latin typeface="Calibri" panose="020F0502020204030204" pitchFamily="34" charset="0"/>
              </a:rPr>
              <a:t>“</a:t>
            </a:r>
            <a:r>
              <a:rPr lang="en-US" spc="100" dirty="0">
                <a:solidFill>
                  <a:schemeClr val="bg1">
                    <a:lumMod val="50000"/>
                  </a:schemeClr>
                </a:solidFill>
                <a:latin typeface="Calibri" panose="020F0502020204030204" pitchFamily="34" charset="0"/>
              </a:rPr>
              <a:t>primeclass” offers exclusive CIP</a:t>
            </a:r>
            <a:r>
              <a:rPr lang="tr-TR" spc="100" dirty="0">
                <a:solidFill>
                  <a:schemeClr val="bg1">
                    <a:lumMod val="50000"/>
                  </a:schemeClr>
                </a:solidFill>
                <a:latin typeface="Calibri" panose="020F0502020204030204" pitchFamily="34" charset="0"/>
              </a:rPr>
              <a:t>-</a:t>
            </a:r>
            <a:r>
              <a:rPr lang="en-US" spc="100" dirty="0">
                <a:solidFill>
                  <a:schemeClr val="bg1">
                    <a:lumMod val="50000"/>
                  </a:schemeClr>
                </a:solidFill>
                <a:latin typeface="Calibri" panose="020F0502020204030204" pitchFamily="34" charset="0"/>
              </a:rPr>
              <a:t>VIP assistance service at the airports </a:t>
            </a:r>
            <a:r>
              <a:rPr lang="en-US" spc="100" dirty="0" smtClean="0">
                <a:solidFill>
                  <a:schemeClr val="bg1">
                    <a:lumMod val="50000"/>
                  </a:schemeClr>
                </a:solidFill>
                <a:latin typeface="Calibri" panose="020F0502020204030204" pitchFamily="34" charset="0"/>
              </a:rPr>
              <a:t>before </a:t>
            </a:r>
            <a:r>
              <a:rPr lang="en-US" spc="100" dirty="0">
                <a:solidFill>
                  <a:schemeClr val="bg1">
                    <a:lumMod val="50000"/>
                  </a:schemeClr>
                </a:solidFill>
                <a:latin typeface="Calibri" panose="020F0502020204030204" pitchFamily="34" charset="0"/>
              </a:rPr>
              <a:t>and after flight through its professional team of employees and a wide </a:t>
            </a:r>
            <a:r>
              <a:rPr lang="en-US" spc="100" dirty="0" smtClean="0">
                <a:solidFill>
                  <a:schemeClr val="bg1">
                    <a:lumMod val="50000"/>
                  </a:schemeClr>
                </a:solidFill>
                <a:latin typeface="Calibri" panose="020F0502020204030204" pitchFamily="34" charset="0"/>
              </a:rPr>
              <a:t>range </a:t>
            </a:r>
            <a:r>
              <a:rPr lang="en-US" spc="100" dirty="0">
                <a:solidFill>
                  <a:schemeClr val="bg1">
                    <a:lumMod val="50000"/>
                  </a:schemeClr>
                </a:solidFill>
                <a:latin typeface="Calibri" panose="020F0502020204030204" pitchFamily="34" charset="0"/>
              </a:rPr>
              <a:t>of other services during flight to present a comfortable and privileged </a:t>
            </a:r>
            <a:r>
              <a:rPr lang="en-US" spc="100" dirty="0" smtClean="0">
                <a:solidFill>
                  <a:schemeClr val="bg1">
                    <a:lumMod val="50000"/>
                  </a:schemeClr>
                </a:solidFill>
                <a:latin typeface="Calibri" panose="020F0502020204030204" pitchFamily="34" charset="0"/>
              </a:rPr>
              <a:t>travel </a:t>
            </a:r>
            <a:r>
              <a:rPr lang="en-US" spc="100" dirty="0">
                <a:solidFill>
                  <a:schemeClr val="bg1">
                    <a:lumMod val="50000"/>
                  </a:schemeClr>
                </a:solidFill>
                <a:latin typeface="Calibri" panose="020F0502020204030204" pitchFamily="34" charset="0"/>
              </a:rPr>
              <a:t>experience. </a:t>
            </a:r>
            <a:endParaRPr lang="tr-TR" spc="100" dirty="0">
              <a:solidFill>
                <a:schemeClr val="bg1">
                  <a:lumMod val="50000"/>
                </a:schemeClr>
              </a:solidFill>
              <a:latin typeface="Calibri" panose="020F0502020204030204" pitchFamily="34" charset="0"/>
            </a:endParaRPr>
          </a:p>
          <a:p>
            <a:endParaRPr lang="tr-TR" spc="100" dirty="0">
              <a:solidFill>
                <a:schemeClr val="bg1">
                  <a:lumMod val="50000"/>
                </a:schemeClr>
              </a:solidFill>
              <a:latin typeface="Calibri" panose="020F0502020204030204" pitchFamily="34" charset="0"/>
            </a:endParaRPr>
          </a:p>
          <a:p>
            <a:r>
              <a:rPr lang="en-US" spc="100" dirty="0" smtClean="0">
                <a:solidFill>
                  <a:schemeClr val="bg1">
                    <a:lumMod val="50000"/>
                  </a:schemeClr>
                </a:solidFill>
                <a:latin typeface="Calibri" panose="020F0502020204030204" pitchFamily="34" charset="0"/>
              </a:rPr>
              <a:t>“</a:t>
            </a:r>
            <a:r>
              <a:rPr lang="en-US" spc="100" dirty="0">
                <a:solidFill>
                  <a:schemeClr val="bg1">
                    <a:lumMod val="50000"/>
                  </a:schemeClr>
                </a:solidFill>
                <a:latin typeface="Calibri" panose="020F0502020204030204" pitchFamily="34" charset="0"/>
              </a:rPr>
              <a:t>primeclass” combines </a:t>
            </a:r>
            <a:r>
              <a:rPr lang="tr-TR" spc="100" dirty="0">
                <a:solidFill>
                  <a:schemeClr val="bg1">
                    <a:lumMod val="50000"/>
                  </a:schemeClr>
                </a:solidFill>
                <a:latin typeface="Calibri" panose="020F0502020204030204" pitchFamily="34" charset="0"/>
              </a:rPr>
              <a:t>Chilean</a:t>
            </a:r>
            <a:r>
              <a:rPr lang="en-US" spc="100" dirty="0">
                <a:solidFill>
                  <a:schemeClr val="bg1">
                    <a:lumMod val="50000"/>
                  </a:schemeClr>
                </a:solidFill>
                <a:latin typeface="Calibri" panose="020F0502020204030204" pitchFamily="34" charset="0"/>
              </a:rPr>
              <a:t> hospitality and professionalism and </a:t>
            </a:r>
            <a:r>
              <a:rPr lang="en-US" spc="100" dirty="0" smtClean="0">
                <a:solidFill>
                  <a:schemeClr val="bg1">
                    <a:lumMod val="50000"/>
                  </a:schemeClr>
                </a:solidFill>
                <a:latin typeface="Calibri" panose="020F0502020204030204" pitchFamily="34" charset="0"/>
              </a:rPr>
              <a:t>provides </a:t>
            </a:r>
            <a:r>
              <a:rPr lang="en-US" spc="100" dirty="0">
                <a:solidFill>
                  <a:schemeClr val="bg1">
                    <a:lumMod val="50000"/>
                  </a:schemeClr>
                </a:solidFill>
                <a:latin typeface="Calibri" panose="020F0502020204030204" pitchFamily="34" charset="0"/>
              </a:rPr>
              <a:t>service to the passengers who prefer comfort and speed, expect </a:t>
            </a:r>
            <a:r>
              <a:rPr lang="en-US" spc="100" dirty="0" smtClean="0">
                <a:solidFill>
                  <a:schemeClr val="bg1">
                    <a:lumMod val="50000"/>
                  </a:schemeClr>
                </a:solidFill>
                <a:latin typeface="Calibri" panose="020F0502020204030204" pitchFamily="34" charset="0"/>
              </a:rPr>
              <a:t>privilege </a:t>
            </a:r>
            <a:r>
              <a:rPr lang="en-US" spc="100" dirty="0">
                <a:solidFill>
                  <a:schemeClr val="bg1">
                    <a:lumMod val="50000"/>
                  </a:schemeClr>
                </a:solidFill>
                <a:latin typeface="Calibri" panose="020F0502020204030204" pitchFamily="34" charset="0"/>
              </a:rPr>
              <a:t>and require special attention (disabled, unaccompanied child, </a:t>
            </a:r>
            <a:r>
              <a:rPr lang="en-US" spc="100" dirty="0" smtClean="0">
                <a:solidFill>
                  <a:schemeClr val="bg1">
                    <a:lumMod val="50000"/>
                  </a:schemeClr>
                </a:solidFill>
                <a:latin typeface="Calibri" panose="020F0502020204030204" pitchFamily="34" charset="0"/>
              </a:rPr>
              <a:t>transit </a:t>
            </a:r>
            <a:r>
              <a:rPr lang="en-US" spc="100" dirty="0">
                <a:solidFill>
                  <a:schemeClr val="bg1">
                    <a:lumMod val="50000"/>
                  </a:schemeClr>
                </a:solidFill>
                <a:latin typeface="Calibri" panose="020F0502020204030204" pitchFamily="34" charset="0"/>
              </a:rPr>
              <a:t>passengers, etc</a:t>
            </a:r>
            <a:r>
              <a:rPr lang="en-US" spc="100" dirty="0" smtClean="0">
                <a:solidFill>
                  <a:schemeClr val="bg1">
                    <a:lumMod val="50000"/>
                  </a:schemeClr>
                </a:solidFill>
                <a:latin typeface="Calibri" panose="020F0502020204030204" pitchFamily="34" charset="0"/>
              </a:rPr>
              <a:t>.).</a:t>
            </a:r>
            <a:endParaRPr lang="tr-TR" spc="100" dirty="0" smtClean="0">
              <a:solidFill>
                <a:schemeClr val="bg1">
                  <a:lumMod val="50000"/>
                </a:schemeClr>
              </a:solidFill>
              <a:latin typeface="Calibri" panose="020F0502020204030204" pitchFamily="34" charset="0"/>
            </a:endParaRPr>
          </a:p>
          <a:p>
            <a:endParaRPr lang="tr-TR" spc="100" dirty="0">
              <a:solidFill>
                <a:schemeClr val="bg1">
                  <a:lumMod val="50000"/>
                </a:schemeClr>
              </a:solidFill>
              <a:latin typeface="Calibri" panose="020F0502020204030204" pitchFamily="34" charset="0"/>
            </a:endParaRPr>
          </a:p>
          <a:p>
            <a:r>
              <a:rPr lang="en-US" spc="100" dirty="0" smtClean="0">
                <a:solidFill>
                  <a:schemeClr val="bg1">
                    <a:lumMod val="50000"/>
                  </a:schemeClr>
                </a:solidFill>
                <a:latin typeface="Calibri" panose="020F0502020204030204" pitchFamily="34" charset="0"/>
              </a:rPr>
              <a:t>“</a:t>
            </a:r>
            <a:r>
              <a:rPr lang="en-US" spc="100" dirty="0" err="1">
                <a:solidFill>
                  <a:schemeClr val="bg1">
                    <a:lumMod val="50000"/>
                  </a:schemeClr>
                </a:solidFill>
                <a:latin typeface="Calibri" panose="020F0502020204030204" pitchFamily="34" charset="0"/>
              </a:rPr>
              <a:t>primeclass</a:t>
            </a:r>
            <a:r>
              <a:rPr lang="en-US" spc="100" dirty="0">
                <a:solidFill>
                  <a:schemeClr val="bg1">
                    <a:lumMod val="50000"/>
                  </a:schemeClr>
                </a:solidFill>
                <a:latin typeface="Calibri" panose="020F0502020204030204" pitchFamily="34" charset="0"/>
              </a:rPr>
              <a:t>” offers;</a:t>
            </a:r>
          </a:p>
          <a:p>
            <a:r>
              <a:rPr lang="en-US" spc="100" dirty="0">
                <a:solidFill>
                  <a:schemeClr val="bg1">
                    <a:lumMod val="50000"/>
                  </a:schemeClr>
                </a:solidFill>
                <a:latin typeface="Calibri" panose="020F0502020204030204" pitchFamily="34" charset="0"/>
              </a:rPr>
              <a:t>• Greeting at the entrance of the airport or at flight gate by an exclusive assistant,</a:t>
            </a:r>
          </a:p>
          <a:p>
            <a:r>
              <a:rPr lang="en-US" spc="100" dirty="0">
                <a:solidFill>
                  <a:schemeClr val="bg1">
                    <a:lumMod val="50000"/>
                  </a:schemeClr>
                </a:solidFill>
                <a:latin typeface="Calibri" panose="020F0502020204030204" pitchFamily="34" charset="0"/>
              </a:rPr>
              <a:t>• Porter services,</a:t>
            </a:r>
          </a:p>
          <a:p>
            <a:r>
              <a:rPr lang="en-US" spc="100" dirty="0">
                <a:solidFill>
                  <a:schemeClr val="bg1">
                    <a:lumMod val="50000"/>
                  </a:schemeClr>
                </a:solidFill>
                <a:latin typeface="Calibri" panose="020F0502020204030204" pitchFamily="34" charset="0"/>
              </a:rPr>
              <a:t>• Exclusive assistance during all flight and security transactions,</a:t>
            </a:r>
          </a:p>
          <a:p>
            <a:r>
              <a:rPr lang="en-US" spc="100" dirty="0">
                <a:solidFill>
                  <a:schemeClr val="bg1">
                    <a:lumMod val="50000"/>
                  </a:schemeClr>
                </a:solidFill>
                <a:latin typeface="Calibri" panose="020F0502020204030204" pitchFamily="34" charset="0"/>
              </a:rPr>
              <a:t>• Fast tracks,</a:t>
            </a:r>
          </a:p>
          <a:p>
            <a:r>
              <a:rPr lang="en-US" spc="100" dirty="0">
                <a:solidFill>
                  <a:schemeClr val="bg1">
                    <a:lumMod val="50000"/>
                  </a:schemeClr>
                </a:solidFill>
                <a:latin typeface="Calibri" panose="020F0502020204030204" pitchFamily="34" charset="0"/>
              </a:rPr>
              <a:t>• Enjoying the time prior to your flight at the lounges.</a:t>
            </a:r>
          </a:p>
          <a:p>
            <a:endParaRPr lang="tr-TR" spc="100" dirty="0" smtClean="0">
              <a:solidFill>
                <a:schemeClr val="bg1">
                  <a:lumMod val="50000"/>
                </a:schemeClr>
              </a:solidFill>
              <a:latin typeface="Calibri" panose="020F0502020204030204" pitchFamily="34" charset="0"/>
            </a:endParaRPr>
          </a:p>
          <a:p>
            <a:r>
              <a:rPr lang="en-US" spc="100" dirty="0" smtClean="0">
                <a:solidFill>
                  <a:schemeClr val="bg1">
                    <a:lumMod val="50000"/>
                  </a:schemeClr>
                </a:solidFill>
                <a:latin typeface="Calibri" panose="020F0502020204030204" pitchFamily="34" charset="0"/>
              </a:rPr>
              <a:t>The </a:t>
            </a:r>
            <a:r>
              <a:rPr lang="en-US" spc="100" dirty="0">
                <a:solidFill>
                  <a:schemeClr val="bg1">
                    <a:lumMod val="50000"/>
                  </a:schemeClr>
                </a:solidFill>
                <a:latin typeface="Calibri" panose="020F0502020204030204" pitchFamily="34" charset="0"/>
              </a:rPr>
              <a:t>service is completed once you are accompanied by your exclusive assistant to the flight </a:t>
            </a:r>
            <a:r>
              <a:rPr lang="en-US" spc="100" dirty="0" smtClean="0">
                <a:solidFill>
                  <a:schemeClr val="bg1">
                    <a:lumMod val="50000"/>
                  </a:schemeClr>
                </a:solidFill>
                <a:latin typeface="Calibri" panose="020F0502020204030204" pitchFamily="34" charset="0"/>
              </a:rPr>
              <a:t>gate/terminal </a:t>
            </a:r>
            <a:r>
              <a:rPr lang="en-US" spc="100" dirty="0">
                <a:solidFill>
                  <a:schemeClr val="bg1">
                    <a:lumMod val="50000"/>
                  </a:schemeClr>
                </a:solidFill>
                <a:latin typeface="Calibri" panose="020F0502020204030204" pitchFamily="34" charset="0"/>
              </a:rPr>
              <a:t>exit.</a:t>
            </a:r>
          </a:p>
          <a:p>
            <a:endParaRPr lang="en-US" dirty="0"/>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23367" t="1755" r="21506" b="-1755"/>
          <a:stretch/>
        </p:blipFill>
        <p:spPr>
          <a:xfrm>
            <a:off x="6490391" y="0"/>
            <a:ext cx="2816059" cy="6858000"/>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13150" t="775" r="26624" b="-775"/>
          <a:stretch/>
        </p:blipFill>
        <p:spPr>
          <a:xfrm>
            <a:off x="8966790" y="38013"/>
            <a:ext cx="2964372" cy="6696895"/>
          </a:xfrm>
          <a:prstGeom prst="rect">
            <a:avLst/>
          </a:prstGeom>
        </p:spPr>
      </p:pic>
    </p:spTree>
    <p:extLst>
      <p:ext uri="{BB962C8B-B14F-4D97-AF65-F5344CB8AC3E}">
        <p14:creationId xmlns:p14="http://schemas.microsoft.com/office/powerpoint/2010/main" val="42423019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cxnSp>
        <p:nvCxnSpPr>
          <p:cNvPr id="93" name="Shape 93"/>
          <p:cNvCxnSpPr/>
          <p:nvPr/>
        </p:nvCxnSpPr>
        <p:spPr>
          <a:xfrm>
            <a:off x="0" y="934915"/>
            <a:ext cx="4114800" cy="0"/>
          </a:xfrm>
          <a:prstGeom prst="straightConnector1">
            <a:avLst/>
          </a:prstGeom>
          <a:noFill/>
          <a:ln w="19050" cap="flat" cmpd="sng">
            <a:solidFill>
              <a:srgbClr val="00B050"/>
            </a:solidFill>
            <a:prstDash val="dash"/>
            <a:miter/>
            <a:headEnd type="none" w="med" len="med"/>
            <a:tailEnd type="none" w="med" len="med"/>
          </a:ln>
        </p:spPr>
      </p:cxnSp>
      <p:sp>
        <p:nvSpPr>
          <p:cNvPr id="95" name="Shape 95"/>
          <p:cNvSpPr txBox="1"/>
          <p:nvPr/>
        </p:nvSpPr>
        <p:spPr>
          <a:xfrm>
            <a:off x="44821" y="2549769"/>
            <a:ext cx="6042655" cy="2035213"/>
          </a:xfrm>
          <a:prstGeom prst="rect">
            <a:avLst/>
          </a:prstGeom>
          <a:noFill/>
          <a:ln>
            <a:noFill/>
          </a:ln>
        </p:spPr>
        <p:txBody>
          <a:bodyPr lIns="91425" tIns="45700" rIns="91425" bIns="45700" anchor="t" anchorCtr="0">
            <a:noAutofit/>
          </a:bodyPr>
          <a:lstStyle/>
          <a:p>
            <a:r>
              <a:rPr lang="tr-TR" dirty="0" smtClean="0">
                <a:solidFill>
                  <a:schemeClr val="bg1">
                    <a:lumMod val="50000"/>
                  </a:schemeClr>
                </a:solidFill>
                <a:latin typeface="Calibri" panose="020F0502020204030204" pitchFamily="34" charset="0"/>
              </a:rPr>
              <a:t>G</a:t>
            </a:r>
            <a:r>
              <a:rPr lang="en-US" dirty="0" err="1" smtClean="0">
                <a:solidFill>
                  <a:schemeClr val="bg1">
                    <a:lumMod val="50000"/>
                  </a:schemeClr>
                </a:solidFill>
                <a:latin typeface="Calibri" panose="020F0502020204030204" pitchFamily="34" charset="0"/>
              </a:rPr>
              <a:t>uests</a:t>
            </a:r>
            <a:r>
              <a:rPr lang="tr-TR" dirty="0" smtClean="0">
                <a:solidFill>
                  <a:schemeClr val="bg1">
                    <a:lumMod val="50000"/>
                  </a:schemeClr>
                </a:solidFill>
                <a:latin typeface="Calibri" panose="020F0502020204030204" pitchFamily="34" charset="0"/>
              </a:rPr>
              <a:t> are greeted at airport by Primeclass Pacifico personnel.</a:t>
            </a:r>
          </a:p>
          <a:p>
            <a:r>
              <a:rPr lang="tr-TR" dirty="0" smtClean="0">
                <a:solidFill>
                  <a:schemeClr val="bg1">
                    <a:lumMod val="50000"/>
                  </a:schemeClr>
                </a:solidFill>
                <a:latin typeface="Calibri" panose="020F0502020204030204" pitchFamily="34" charset="0"/>
              </a:rPr>
              <a:t>Luggage is  carried by porter during the outbond journey.</a:t>
            </a:r>
            <a:r>
              <a:rPr lang="tr-TR" dirty="0">
                <a:solidFill>
                  <a:schemeClr val="bg1">
                    <a:lumMod val="50000"/>
                  </a:schemeClr>
                </a:solidFill>
                <a:latin typeface="Calibri" panose="020F0502020204030204" pitchFamily="34" charset="0"/>
              </a:rPr>
              <a:t> </a:t>
            </a:r>
            <a:r>
              <a:rPr lang="tr-TR" dirty="0" smtClean="0">
                <a:solidFill>
                  <a:schemeClr val="bg1">
                    <a:lumMod val="50000"/>
                  </a:schemeClr>
                </a:solidFill>
                <a:latin typeface="Calibri" panose="020F0502020204030204" pitchFamily="34" charset="0"/>
              </a:rPr>
              <a:t>After going through to terminal, all check-in are completed at contracted airlines businessclass counters in the company of Primeclass pacifico personnel.</a:t>
            </a:r>
            <a:endParaRPr lang="tr-TR" dirty="0">
              <a:solidFill>
                <a:schemeClr val="bg1">
                  <a:lumMod val="50000"/>
                </a:schemeClr>
              </a:solidFill>
              <a:latin typeface="Calibri" panose="020F0502020204030204" pitchFamily="34" charset="0"/>
            </a:endParaRPr>
          </a:p>
          <a:p>
            <a:endParaRPr lang="tr-TR" dirty="0" smtClean="0">
              <a:latin typeface="Calibri" panose="020F0502020204030204" pitchFamily="34" charset="0"/>
            </a:endParaRPr>
          </a:p>
          <a:p>
            <a:endParaRPr lang="en-US" dirty="0" smtClean="0"/>
          </a:p>
        </p:txBody>
      </p:sp>
      <p:sp>
        <p:nvSpPr>
          <p:cNvPr id="8" name="Shape 111"/>
          <p:cNvSpPr/>
          <p:nvPr/>
        </p:nvSpPr>
        <p:spPr>
          <a:xfrm>
            <a:off x="6814038" y="0"/>
            <a:ext cx="5378100" cy="6858000"/>
          </a:xfrm>
          <a:prstGeom prst="rect">
            <a:avLst/>
          </a:prstGeom>
          <a:solidFill>
            <a:schemeClr val="lt2"/>
          </a:solidFill>
          <a:ln w="28575" cap="flat" cmpd="sng">
            <a:solidFill>
              <a:srgbClr val="548135"/>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dirty="0">
              <a:solidFill>
                <a:schemeClr val="lt1"/>
              </a:solidFill>
              <a:latin typeface="Calibri"/>
              <a:ea typeface="Calibri"/>
              <a:cs typeface="Calibri"/>
              <a:sym typeface="Calibri"/>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3088" y="219550"/>
            <a:ext cx="4680000" cy="3128275"/>
          </a:xfrm>
          <a:prstGeom prst="rect">
            <a:avLst/>
          </a:prstGeom>
        </p:spPr>
      </p:pic>
      <p:sp>
        <p:nvSpPr>
          <p:cNvPr id="9" name="Shape 91"/>
          <p:cNvSpPr/>
          <p:nvPr/>
        </p:nvSpPr>
        <p:spPr>
          <a:xfrm>
            <a:off x="-330250" y="1790415"/>
            <a:ext cx="4428300" cy="369300"/>
          </a:xfrm>
          <a:prstGeom prst="snip2DiagRect">
            <a:avLst>
              <a:gd name="adj1" fmla="val 0"/>
              <a:gd name="adj2" fmla="val 16667"/>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 name="Shape 92"/>
          <p:cNvSpPr txBox="1"/>
          <p:nvPr/>
        </p:nvSpPr>
        <p:spPr>
          <a:xfrm>
            <a:off x="151200" y="1839415"/>
            <a:ext cx="3963600" cy="3693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548135"/>
              </a:buClr>
              <a:buFont typeface="Courgette"/>
              <a:buNone/>
            </a:pPr>
            <a:r>
              <a:rPr lang="tr-TR" i="0" u="none" strike="noStrike" cap="none" dirty="0" smtClean="0">
                <a:solidFill>
                  <a:srgbClr val="548135"/>
                </a:solidFill>
                <a:latin typeface="Verdana"/>
                <a:ea typeface="Verdana"/>
                <a:cs typeface="Verdana"/>
                <a:sym typeface="Verdana"/>
              </a:rPr>
              <a:t>Departure Service</a:t>
            </a:r>
            <a:endParaRPr lang="tr-TR" i="0" u="none" strike="noStrike" cap="none" dirty="0">
              <a:solidFill>
                <a:srgbClr val="548135"/>
              </a:solidFill>
              <a:latin typeface="Verdana"/>
              <a:ea typeface="Verdana"/>
              <a:cs typeface="Verdana"/>
              <a:sym typeface="Verdana"/>
            </a:endParaRPr>
          </a:p>
        </p:txBody>
      </p:sp>
      <p:pic>
        <p:nvPicPr>
          <p:cNvPr id="12" name="Picture 11"/>
          <p:cNvPicPr>
            <a:picLocks noChangeAspect="1"/>
          </p:cNvPicPr>
          <p:nvPr/>
        </p:nvPicPr>
        <p:blipFill rotWithShape="1">
          <a:blip r:embed="rId4"/>
          <a:srcRect l="24032" t="29986" r="42688" b="9908"/>
          <a:stretch/>
        </p:blipFill>
        <p:spPr>
          <a:xfrm>
            <a:off x="7163088" y="3567375"/>
            <a:ext cx="4680000" cy="3108859"/>
          </a:xfrm>
          <a:prstGeom prst="rect">
            <a:avLst/>
          </a:prstGeom>
        </p:spPr>
      </p:pic>
      <p:sp>
        <p:nvSpPr>
          <p:cNvPr id="13" name="Shape 94"/>
          <p:cNvSpPr txBox="1"/>
          <p:nvPr/>
        </p:nvSpPr>
        <p:spPr>
          <a:xfrm>
            <a:off x="61545" y="265814"/>
            <a:ext cx="4489189" cy="543132"/>
          </a:xfrm>
          <a:prstGeom prst="rect">
            <a:avLst/>
          </a:prstGeom>
          <a:noFill/>
          <a:ln>
            <a:noFill/>
          </a:ln>
        </p:spPr>
        <p:txBody>
          <a:bodyPr lIns="91425" tIns="45700" rIns="91425" bIns="45700" anchor="t" anchorCtr="0">
            <a:noAutofit/>
          </a:bodyPr>
          <a:lstStyle/>
          <a:p>
            <a:pPr>
              <a:lnSpc>
                <a:spcPct val="200000"/>
              </a:lnSpc>
            </a:pPr>
            <a:r>
              <a:rPr lang="tr-TR" sz="1800" b="1" spc="100" dirty="0" smtClean="0">
                <a:solidFill>
                  <a:schemeClr val="tx1"/>
                </a:solidFill>
                <a:latin typeface="Calibri" panose="020F0502020204030204" pitchFamily="34" charset="0"/>
              </a:rPr>
              <a:t>What is primeclass service?</a:t>
            </a:r>
            <a:endParaRPr lang="tr-TR" sz="1800" b="1" spc="1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8256840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p:nvPr/>
        </p:nvSpPr>
        <p:spPr>
          <a:xfrm>
            <a:off x="6813900" y="24741"/>
            <a:ext cx="5378100" cy="6858000"/>
          </a:xfrm>
          <a:prstGeom prst="rect">
            <a:avLst/>
          </a:prstGeom>
          <a:solidFill>
            <a:schemeClr val="lt2"/>
          </a:solidFill>
          <a:ln w="28575" cap="flat" cmpd="sng">
            <a:solidFill>
              <a:srgbClr val="548135"/>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dirty="0">
              <a:solidFill>
                <a:schemeClr val="lt1"/>
              </a:solidFill>
              <a:latin typeface="Calibri"/>
              <a:ea typeface="Calibri"/>
              <a:cs typeface="Calibri"/>
              <a:sym typeface="Calibri"/>
            </a:endParaRPr>
          </a:p>
        </p:txBody>
      </p:sp>
      <p:cxnSp>
        <p:nvCxnSpPr>
          <p:cNvPr id="93" name="Shape 93"/>
          <p:cNvCxnSpPr/>
          <p:nvPr/>
        </p:nvCxnSpPr>
        <p:spPr>
          <a:xfrm>
            <a:off x="0" y="934915"/>
            <a:ext cx="4114800" cy="0"/>
          </a:xfrm>
          <a:prstGeom prst="straightConnector1">
            <a:avLst/>
          </a:prstGeom>
          <a:noFill/>
          <a:ln w="19050" cap="flat" cmpd="sng">
            <a:solidFill>
              <a:srgbClr val="00B050"/>
            </a:solidFill>
            <a:prstDash val="dash"/>
            <a:miter/>
            <a:headEnd type="none" w="med" len="med"/>
            <a:tailEnd type="none" w="med" len="med"/>
          </a:ln>
        </p:spPr>
      </p:cxnSp>
      <p:sp>
        <p:nvSpPr>
          <p:cNvPr id="96" name="Shape 96"/>
          <p:cNvSpPr txBox="1"/>
          <p:nvPr/>
        </p:nvSpPr>
        <p:spPr>
          <a:xfrm>
            <a:off x="0" y="2734407"/>
            <a:ext cx="5850123" cy="2539341"/>
          </a:xfrm>
          <a:prstGeom prst="rect">
            <a:avLst/>
          </a:prstGeom>
          <a:noFill/>
          <a:ln>
            <a:noFill/>
          </a:ln>
        </p:spPr>
        <p:txBody>
          <a:bodyPr lIns="91425" tIns="45700" rIns="91425" bIns="45700" anchor="t" anchorCtr="0">
            <a:noAutofit/>
          </a:bodyPr>
          <a:lstStyle/>
          <a:p>
            <a:r>
              <a:rPr lang="en-US" dirty="0" smtClean="0">
                <a:solidFill>
                  <a:srgbClr val="757070"/>
                </a:solidFill>
                <a:latin typeface="Calibri"/>
                <a:ea typeface="Calibri"/>
                <a:cs typeface="Calibri"/>
              </a:rPr>
              <a:t>Passport </a:t>
            </a:r>
            <a:r>
              <a:rPr lang="en-US" dirty="0">
                <a:solidFill>
                  <a:srgbClr val="757070"/>
                </a:solidFill>
                <a:latin typeface="Calibri"/>
                <a:ea typeface="Calibri"/>
                <a:cs typeface="Calibri"/>
              </a:rPr>
              <a:t>/ security</a:t>
            </a:r>
            <a:r>
              <a:rPr lang="tr-TR" dirty="0">
                <a:solidFill>
                  <a:srgbClr val="757070"/>
                </a:solidFill>
                <a:latin typeface="Calibri"/>
                <a:ea typeface="Calibri"/>
                <a:cs typeface="Calibri"/>
              </a:rPr>
              <a:t> </a:t>
            </a:r>
            <a:r>
              <a:rPr lang="en-US" dirty="0">
                <a:solidFill>
                  <a:srgbClr val="757070"/>
                </a:solidFill>
                <a:latin typeface="Calibri"/>
                <a:ea typeface="Calibri"/>
                <a:cs typeface="Calibri"/>
              </a:rPr>
              <a:t>transactions</a:t>
            </a:r>
            <a:r>
              <a:rPr lang="tr-TR" dirty="0">
                <a:solidFill>
                  <a:srgbClr val="757070"/>
                </a:solidFill>
                <a:latin typeface="Calibri"/>
                <a:ea typeface="Calibri"/>
                <a:cs typeface="Calibri"/>
              </a:rPr>
              <a:t> </a:t>
            </a:r>
            <a:r>
              <a:rPr lang="en-US" dirty="0">
                <a:solidFill>
                  <a:srgbClr val="757070"/>
                </a:solidFill>
                <a:latin typeface="Calibri"/>
                <a:ea typeface="Calibri"/>
                <a:cs typeface="Calibri"/>
              </a:rPr>
              <a:t>are</a:t>
            </a:r>
            <a:r>
              <a:rPr lang="tr-TR" dirty="0">
                <a:solidFill>
                  <a:srgbClr val="757070"/>
                </a:solidFill>
                <a:latin typeface="Calibri"/>
                <a:ea typeface="Calibri"/>
                <a:cs typeface="Calibri"/>
              </a:rPr>
              <a:t> </a:t>
            </a:r>
            <a:r>
              <a:rPr lang="en-US" dirty="0">
                <a:solidFill>
                  <a:srgbClr val="757070"/>
                </a:solidFill>
                <a:latin typeface="Calibri"/>
                <a:ea typeface="Calibri"/>
                <a:cs typeface="Calibri"/>
              </a:rPr>
              <a:t>also</a:t>
            </a:r>
            <a:r>
              <a:rPr lang="tr-TR" dirty="0">
                <a:solidFill>
                  <a:srgbClr val="757070"/>
                </a:solidFill>
                <a:latin typeface="Calibri"/>
                <a:ea typeface="Calibri"/>
                <a:cs typeface="Calibri"/>
              </a:rPr>
              <a:t> </a:t>
            </a:r>
            <a:r>
              <a:rPr lang="en-US" dirty="0">
                <a:solidFill>
                  <a:srgbClr val="757070"/>
                </a:solidFill>
                <a:latin typeface="Calibri"/>
                <a:ea typeface="Calibri"/>
                <a:cs typeface="Calibri"/>
              </a:rPr>
              <a:t>handled</a:t>
            </a:r>
            <a:r>
              <a:rPr lang="tr-TR" dirty="0">
                <a:solidFill>
                  <a:srgbClr val="757070"/>
                </a:solidFill>
                <a:latin typeface="Calibri"/>
                <a:ea typeface="Calibri"/>
                <a:cs typeface="Calibri"/>
              </a:rPr>
              <a:t> </a:t>
            </a:r>
            <a:r>
              <a:rPr lang="en-US" dirty="0">
                <a:solidFill>
                  <a:srgbClr val="757070"/>
                </a:solidFill>
                <a:latin typeface="Calibri"/>
                <a:ea typeface="Calibri"/>
                <a:cs typeface="Calibri"/>
              </a:rPr>
              <a:t>quickly</a:t>
            </a:r>
            <a:r>
              <a:rPr lang="tr-TR" dirty="0">
                <a:solidFill>
                  <a:srgbClr val="757070"/>
                </a:solidFill>
                <a:latin typeface="Calibri"/>
                <a:ea typeface="Calibri"/>
                <a:cs typeface="Calibri"/>
              </a:rPr>
              <a:t> </a:t>
            </a:r>
            <a:r>
              <a:rPr lang="en-US" dirty="0">
                <a:solidFill>
                  <a:srgbClr val="757070"/>
                </a:solidFill>
                <a:latin typeface="Calibri"/>
                <a:ea typeface="Calibri"/>
                <a:cs typeface="Calibri"/>
              </a:rPr>
              <a:t>at </a:t>
            </a:r>
            <a:r>
              <a:rPr lang="en-US" dirty="0" smtClean="0">
                <a:solidFill>
                  <a:srgbClr val="757070"/>
                </a:solidFill>
                <a:latin typeface="Calibri"/>
                <a:ea typeface="Calibri"/>
                <a:cs typeface="Calibri"/>
              </a:rPr>
              <a:t>the</a:t>
            </a:r>
            <a:r>
              <a:rPr lang="tr-TR" dirty="0" smtClean="0">
                <a:solidFill>
                  <a:srgbClr val="757070"/>
                </a:solidFill>
                <a:latin typeface="Calibri"/>
                <a:ea typeface="Calibri"/>
                <a:cs typeface="Calibri"/>
              </a:rPr>
              <a:t> e</a:t>
            </a:r>
            <a:r>
              <a:rPr lang="en-US" dirty="0" err="1">
                <a:solidFill>
                  <a:srgbClr val="757070"/>
                </a:solidFill>
                <a:latin typeface="Calibri"/>
                <a:ea typeface="Calibri"/>
                <a:cs typeface="Calibri"/>
              </a:rPr>
              <a:t>xclusive</a:t>
            </a:r>
            <a:r>
              <a:rPr lang="tr-TR" dirty="0">
                <a:solidFill>
                  <a:srgbClr val="757070"/>
                </a:solidFill>
                <a:latin typeface="Calibri"/>
                <a:ea typeface="Calibri"/>
                <a:cs typeface="Calibri"/>
              </a:rPr>
              <a:t> </a:t>
            </a:r>
            <a:r>
              <a:rPr lang="en-US" dirty="0" smtClean="0">
                <a:solidFill>
                  <a:srgbClr val="757070"/>
                </a:solidFill>
                <a:latin typeface="Calibri"/>
                <a:ea typeface="Calibri"/>
                <a:cs typeface="Calibri"/>
              </a:rPr>
              <a:t>point</a:t>
            </a:r>
            <a:r>
              <a:rPr lang="tr-TR" dirty="0" smtClean="0">
                <a:solidFill>
                  <a:srgbClr val="757070"/>
                </a:solidFill>
                <a:latin typeface="Calibri"/>
                <a:ea typeface="Calibri"/>
                <a:cs typeface="Calibri"/>
              </a:rPr>
              <a:t>s.</a:t>
            </a:r>
            <a:endParaRPr lang="tr-TR" dirty="0">
              <a:solidFill>
                <a:srgbClr val="757070"/>
              </a:solidFill>
              <a:latin typeface="Calibri"/>
              <a:ea typeface="Calibri"/>
              <a:cs typeface="Calibri"/>
            </a:endParaRPr>
          </a:p>
          <a:p>
            <a:endParaRPr lang="tr-TR" dirty="0">
              <a:solidFill>
                <a:srgbClr val="757070"/>
              </a:solidFill>
              <a:latin typeface="Calibri"/>
              <a:ea typeface="Calibri"/>
              <a:cs typeface="Calibri"/>
            </a:endParaRPr>
          </a:p>
          <a:p>
            <a:r>
              <a:rPr lang="en-US" dirty="0">
                <a:solidFill>
                  <a:srgbClr val="757070"/>
                </a:solidFill>
                <a:latin typeface="Calibri"/>
                <a:ea typeface="Calibri"/>
                <a:cs typeface="Calibri"/>
              </a:rPr>
              <a:t>Guests enjoy a stress-free shopping through the personnel assistance service, using the private  “primeclass” privileged payment points allocated for </a:t>
            </a:r>
            <a:r>
              <a:rPr lang="tr-TR" dirty="0">
                <a:solidFill>
                  <a:srgbClr val="757070"/>
                </a:solidFill>
                <a:latin typeface="Calibri"/>
                <a:ea typeface="Calibri"/>
                <a:cs typeface="Calibri"/>
              </a:rPr>
              <a:t>them</a:t>
            </a:r>
            <a:r>
              <a:rPr lang="tr-TR" dirty="0" smtClean="0">
                <a:solidFill>
                  <a:srgbClr val="757070"/>
                </a:solidFill>
                <a:latin typeface="Calibri"/>
                <a:ea typeface="Calibri"/>
                <a:cs typeface="Calibri"/>
              </a:rPr>
              <a:t>.</a:t>
            </a:r>
            <a:endParaRPr lang="en-US" dirty="0">
              <a:solidFill>
                <a:srgbClr val="757070"/>
              </a:solidFill>
              <a:latin typeface="Calibri"/>
              <a:ea typeface="Calibri"/>
              <a:cs typeface="Calibri"/>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0704" y="265814"/>
            <a:ext cx="4680000" cy="3053294"/>
          </a:xfrm>
          <a:prstGeom prst="rect">
            <a:avLst/>
          </a:prstGeom>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7500" r="9791"/>
          <a:stretch/>
        </p:blipFill>
        <p:spPr>
          <a:xfrm>
            <a:off x="7170704" y="3565267"/>
            <a:ext cx="4680000" cy="3088981"/>
          </a:xfrm>
          <a:prstGeom prst="rect">
            <a:avLst/>
          </a:prstGeom>
        </p:spPr>
      </p:pic>
      <p:sp>
        <p:nvSpPr>
          <p:cNvPr id="10" name="Shape 94"/>
          <p:cNvSpPr txBox="1"/>
          <p:nvPr/>
        </p:nvSpPr>
        <p:spPr>
          <a:xfrm>
            <a:off x="61545" y="265814"/>
            <a:ext cx="4489189" cy="543132"/>
          </a:xfrm>
          <a:prstGeom prst="rect">
            <a:avLst/>
          </a:prstGeom>
          <a:noFill/>
          <a:ln>
            <a:noFill/>
          </a:ln>
        </p:spPr>
        <p:txBody>
          <a:bodyPr lIns="91425" tIns="45700" rIns="91425" bIns="45700" anchor="t" anchorCtr="0">
            <a:noAutofit/>
          </a:bodyPr>
          <a:lstStyle/>
          <a:p>
            <a:pPr>
              <a:lnSpc>
                <a:spcPct val="200000"/>
              </a:lnSpc>
            </a:pPr>
            <a:r>
              <a:rPr lang="tr-TR" sz="1800" b="1" spc="100" dirty="0" smtClean="0">
                <a:solidFill>
                  <a:schemeClr val="tx1"/>
                </a:solidFill>
                <a:latin typeface="Calibri" panose="020F0502020204030204" pitchFamily="34" charset="0"/>
              </a:rPr>
              <a:t>What is primeclass service?</a:t>
            </a:r>
            <a:endParaRPr lang="tr-TR" sz="1800" b="1" spc="100" dirty="0">
              <a:solidFill>
                <a:schemeClr val="tx1"/>
              </a:solidFill>
              <a:latin typeface="Calibri" panose="020F0502020204030204" pitchFamily="34" charset="0"/>
            </a:endParaRPr>
          </a:p>
        </p:txBody>
      </p:sp>
      <p:sp>
        <p:nvSpPr>
          <p:cNvPr id="11" name="Shape 91"/>
          <p:cNvSpPr/>
          <p:nvPr/>
        </p:nvSpPr>
        <p:spPr>
          <a:xfrm>
            <a:off x="-330250" y="1790415"/>
            <a:ext cx="4428300" cy="369300"/>
          </a:xfrm>
          <a:prstGeom prst="snip2DiagRect">
            <a:avLst>
              <a:gd name="adj1" fmla="val 0"/>
              <a:gd name="adj2" fmla="val 16667"/>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 name="Shape 92"/>
          <p:cNvSpPr txBox="1"/>
          <p:nvPr/>
        </p:nvSpPr>
        <p:spPr>
          <a:xfrm>
            <a:off x="151200" y="1839415"/>
            <a:ext cx="3963600" cy="3693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548135"/>
              </a:buClr>
              <a:buFont typeface="Courgette"/>
              <a:buNone/>
            </a:pPr>
            <a:r>
              <a:rPr lang="tr-TR" i="0" u="none" strike="noStrike" cap="none" dirty="0" smtClean="0">
                <a:solidFill>
                  <a:srgbClr val="548135"/>
                </a:solidFill>
                <a:latin typeface="Verdana"/>
                <a:ea typeface="Verdana"/>
                <a:cs typeface="Verdana"/>
                <a:sym typeface="Verdana"/>
              </a:rPr>
              <a:t>Departure Service</a:t>
            </a:r>
            <a:endParaRPr lang="tr-TR" i="0" u="none" strike="noStrike" cap="none" dirty="0">
              <a:solidFill>
                <a:srgbClr val="548135"/>
              </a:solidFill>
              <a:latin typeface="Verdana"/>
              <a:ea typeface="Verdana"/>
              <a:cs typeface="Verdana"/>
              <a:sym typeface="Verdana"/>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5" name="Shape 90"/>
          <p:cNvSpPr/>
          <p:nvPr/>
        </p:nvSpPr>
        <p:spPr>
          <a:xfrm>
            <a:off x="6813900" y="24741"/>
            <a:ext cx="5378100" cy="6858000"/>
          </a:xfrm>
          <a:prstGeom prst="rect">
            <a:avLst/>
          </a:prstGeom>
          <a:solidFill>
            <a:schemeClr val="lt2"/>
          </a:solidFill>
          <a:ln w="28575" cap="flat" cmpd="sng">
            <a:solidFill>
              <a:srgbClr val="548135"/>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dirty="0">
              <a:solidFill>
                <a:schemeClr val="lt1"/>
              </a:solidFill>
              <a:latin typeface="Calibri"/>
              <a:ea typeface="Calibri"/>
              <a:cs typeface="Calibri"/>
              <a:sym typeface="Calibri"/>
            </a:endParaRPr>
          </a:p>
        </p:txBody>
      </p:sp>
      <p:cxnSp>
        <p:nvCxnSpPr>
          <p:cNvPr id="102" name="Shape 102"/>
          <p:cNvCxnSpPr/>
          <p:nvPr/>
        </p:nvCxnSpPr>
        <p:spPr>
          <a:xfrm>
            <a:off x="0" y="934915"/>
            <a:ext cx="4114800" cy="0"/>
          </a:xfrm>
          <a:prstGeom prst="straightConnector1">
            <a:avLst/>
          </a:prstGeom>
          <a:noFill/>
          <a:ln w="19050" cap="flat" cmpd="sng">
            <a:solidFill>
              <a:srgbClr val="00B050"/>
            </a:solidFill>
            <a:prstDash val="dash"/>
            <a:miter/>
            <a:headEnd type="none" w="med" len="med"/>
            <a:tailEnd type="none" w="med" len="med"/>
          </a:ln>
        </p:spPr>
      </p:cxnSp>
      <p:sp>
        <p:nvSpPr>
          <p:cNvPr id="9" name="Shape 96"/>
          <p:cNvSpPr txBox="1"/>
          <p:nvPr/>
        </p:nvSpPr>
        <p:spPr>
          <a:xfrm>
            <a:off x="19050" y="2514600"/>
            <a:ext cx="6126569" cy="2652822"/>
          </a:xfrm>
          <a:prstGeom prst="rect">
            <a:avLst/>
          </a:prstGeom>
          <a:noFill/>
          <a:ln>
            <a:noFill/>
          </a:ln>
        </p:spPr>
        <p:txBody>
          <a:bodyPr lIns="91425" tIns="45700" rIns="91425" bIns="45700" anchor="t" anchorCtr="0">
            <a:noAutofit/>
          </a:bodyPr>
          <a:lstStyle/>
          <a:p>
            <a:r>
              <a:rPr lang="en-US" dirty="0" smtClean="0">
                <a:solidFill>
                  <a:schemeClr val="bg1">
                    <a:lumMod val="50000"/>
                  </a:schemeClr>
                </a:solidFill>
                <a:latin typeface="Calibri" panose="020F0502020204030204" pitchFamily="34" charset="0"/>
              </a:rPr>
              <a:t>Guests</a:t>
            </a:r>
            <a:r>
              <a:rPr lang="tr-TR" dirty="0" smtClean="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can use</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the</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lounge</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to</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relax</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and</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rest </a:t>
            </a:r>
            <a:r>
              <a:rPr lang="en-US" dirty="0">
                <a:solidFill>
                  <a:schemeClr val="bg1">
                    <a:lumMod val="50000"/>
                  </a:schemeClr>
                </a:solidFill>
                <a:latin typeface="Calibri" panose="020F0502020204030204" pitchFamily="34" charset="0"/>
              </a:rPr>
              <a:t>in a </a:t>
            </a:r>
            <a:r>
              <a:rPr lang="en-US" dirty="0" smtClean="0">
                <a:solidFill>
                  <a:schemeClr val="bg1">
                    <a:lumMod val="50000"/>
                  </a:schemeClr>
                </a:solidFill>
                <a:latin typeface="Calibri" panose="020F0502020204030204" pitchFamily="34" charset="0"/>
              </a:rPr>
              <a:t>peaceful</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environment</a:t>
            </a:r>
            <a:endParaRPr lang="en-US" dirty="0">
              <a:solidFill>
                <a:schemeClr val="bg1">
                  <a:lumMod val="50000"/>
                </a:schemeClr>
              </a:solidFill>
              <a:latin typeface="Calibri" panose="020F0502020204030204" pitchFamily="34" charset="0"/>
            </a:endParaRPr>
          </a:p>
          <a:p>
            <a:r>
              <a:rPr lang="en-US" dirty="0" smtClean="0">
                <a:solidFill>
                  <a:schemeClr val="bg1">
                    <a:lumMod val="50000"/>
                  </a:schemeClr>
                </a:solidFill>
                <a:latin typeface="Calibri" panose="020F0502020204030204" pitchFamily="34" charset="0"/>
              </a:rPr>
              <a:t>They</a:t>
            </a:r>
            <a:r>
              <a:rPr lang="tr-TR" dirty="0" smtClean="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can continue</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working</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in </a:t>
            </a:r>
            <a:r>
              <a:rPr lang="en-US" dirty="0">
                <a:solidFill>
                  <a:schemeClr val="bg1">
                    <a:lumMod val="50000"/>
                  </a:schemeClr>
                </a:solidFill>
                <a:latin typeface="Calibri" panose="020F0502020204030204" pitchFamily="34" charset="0"/>
              </a:rPr>
              <a:t>an </a:t>
            </a:r>
            <a:r>
              <a:rPr lang="en-US" dirty="0" smtClean="0">
                <a:solidFill>
                  <a:schemeClr val="bg1">
                    <a:lumMod val="50000"/>
                  </a:schemeClr>
                </a:solidFill>
                <a:latin typeface="Calibri" panose="020F0502020204030204" pitchFamily="34" charset="0"/>
              </a:rPr>
              <a:t>office</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environment, use</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the</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internet and</a:t>
            </a:r>
            <a:endParaRPr lang="en-US" dirty="0">
              <a:solidFill>
                <a:schemeClr val="bg1">
                  <a:lumMod val="50000"/>
                </a:schemeClr>
              </a:solidFill>
              <a:latin typeface="Calibri" panose="020F0502020204030204" pitchFamily="34" charset="0"/>
            </a:endParaRPr>
          </a:p>
          <a:p>
            <a:r>
              <a:rPr lang="en-US" dirty="0" smtClean="0">
                <a:solidFill>
                  <a:schemeClr val="bg1">
                    <a:lumMod val="50000"/>
                  </a:schemeClr>
                </a:solidFill>
                <a:latin typeface="Calibri" panose="020F0502020204030204" pitchFamily="34" charset="0"/>
              </a:rPr>
              <a:t>Enjoy</a:t>
            </a:r>
            <a:r>
              <a:rPr lang="tr-TR" dirty="0" smtClean="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the</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unlimited</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and</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delicious</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complimentary</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snacks</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while</a:t>
            </a:r>
            <a:r>
              <a:rPr lang="tr-TR" dirty="0">
                <a:solidFill>
                  <a:schemeClr val="bg1">
                    <a:lumMod val="50000"/>
                  </a:schemeClr>
                </a:solidFill>
                <a:latin typeface="Calibri" panose="020F0502020204030204" pitchFamily="34" charset="0"/>
              </a:rPr>
              <a:t> </a:t>
            </a:r>
            <a:r>
              <a:rPr lang="en-US" dirty="0" err="1" smtClean="0">
                <a:solidFill>
                  <a:schemeClr val="bg1">
                    <a:lumMod val="50000"/>
                  </a:schemeClr>
                </a:solidFill>
                <a:latin typeface="Calibri" panose="020F0502020204030204" pitchFamily="34" charset="0"/>
              </a:rPr>
              <a:t>readin</a:t>
            </a:r>
            <a:r>
              <a:rPr lang="tr-TR" dirty="0" smtClean="0">
                <a:solidFill>
                  <a:schemeClr val="bg1">
                    <a:lumMod val="50000"/>
                  </a:schemeClr>
                </a:solidFill>
                <a:latin typeface="Calibri" panose="020F0502020204030204" pitchFamily="34" charset="0"/>
              </a:rPr>
              <a:t>g </a:t>
            </a:r>
            <a:r>
              <a:rPr lang="tr-TR" dirty="0">
                <a:solidFill>
                  <a:schemeClr val="bg1">
                    <a:lumMod val="50000"/>
                  </a:schemeClr>
                </a:solidFill>
                <a:latin typeface="Calibri" panose="020F0502020204030204" pitchFamily="34" charset="0"/>
              </a:rPr>
              <a:t>or</a:t>
            </a:r>
          </a:p>
          <a:p>
            <a:r>
              <a:rPr lang="tr-TR" dirty="0" smtClean="0">
                <a:solidFill>
                  <a:schemeClr val="bg1">
                    <a:lumMod val="50000"/>
                  </a:schemeClr>
                </a:solidFill>
                <a:latin typeface="Calibri" panose="020F0502020204030204" pitchFamily="34" charset="0"/>
              </a:rPr>
              <a:t>Watching TV.</a:t>
            </a:r>
          </a:p>
          <a:p>
            <a:endParaRPr lang="tr-TR" dirty="0">
              <a:solidFill>
                <a:schemeClr val="bg1">
                  <a:lumMod val="50000"/>
                </a:schemeClr>
              </a:solidFill>
              <a:latin typeface="Calibri" panose="020F0502020204030204" pitchFamily="34" charset="0"/>
            </a:endParaRPr>
          </a:p>
          <a:p>
            <a:r>
              <a:rPr lang="tr-TR" dirty="0" smtClean="0">
                <a:solidFill>
                  <a:schemeClr val="bg1">
                    <a:lumMod val="50000"/>
                  </a:schemeClr>
                </a:solidFill>
                <a:latin typeface="Calibri" panose="020F0502020204030204" pitchFamily="34" charset="0"/>
              </a:rPr>
              <a:t>Primeclass Cıp personnel will monitor guest fligth,on baording time will be companied to the gate by buggy car.</a:t>
            </a:r>
          </a:p>
          <a:p>
            <a:endParaRPr lang="tr-TR" dirty="0" smtClean="0">
              <a:solidFill>
                <a:schemeClr val="bg1">
                  <a:lumMod val="50000"/>
                </a:schemeClr>
              </a:solidFill>
              <a:latin typeface="Calibri" panose="020F0502020204030204" pitchFamily="34" charset="0"/>
            </a:endParaRPr>
          </a:p>
          <a:p>
            <a:r>
              <a:rPr lang="tr-TR" dirty="0" smtClean="0">
                <a:solidFill>
                  <a:schemeClr val="bg1">
                    <a:lumMod val="50000"/>
                  </a:schemeClr>
                </a:solidFill>
                <a:latin typeface="Calibri" panose="020F0502020204030204" pitchFamily="34" charset="0"/>
              </a:rPr>
              <a:t>Upon demand, Embarked </a:t>
            </a:r>
            <a:r>
              <a:rPr lang="en-US" dirty="0">
                <a:solidFill>
                  <a:schemeClr val="bg1">
                    <a:lumMod val="50000"/>
                  </a:schemeClr>
                </a:solidFill>
                <a:latin typeface="Calibri" panose="020F0502020204030204" pitchFamily="34" charset="0"/>
              </a:rPr>
              <a:t>at the</a:t>
            </a:r>
            <a:r>
              <a:rPr lang="tr-TR" dirty="0">
                <a:solidFill>
                  <a:schemeClr val="bg1">
                    <a:lumMod val="50000"/>
                  </a:schemeClr>
                </a:solidFill>
                <a:latin typeface="Calibri" panose="020F0502020204030204" pitchFamily="34" charset="0"/>
              </a:rPr>
              <a:t> </a:t>
            </a:r>
            <a:r>
              <a:rPr lang="en-US" dirty="0">
                <a:solidFill>
                  <a:schemeClr val="bg1">
                    <a:lumMod val="50000"/>
                  </a:schemeClr>
                </a:solidFill>
                <a:latin typeface="Calibri" panose="020F0502020204030204" pitchFamily="34" charset="0"/>
              </a:rPr>
              <a:t>gate</a:t>
            </a:r>
            <a:r>
              <a:rPr lang="tr-TR" dirty="0">
                <a:solidFill>
                  <a:schemeClr val="bg1">
                    <a:lumMod val="50000"/>
                  </a:schemeClr>
                </a:solidFill>
                <a:latin typeface="Calibri" panose="020F0502020204030204" pitchFamily="34" charset="0"/>
              </a:rPr>
              <a:t> </a:t>
            </a:r>
            <a:r>
              <a:rPr lang="en-US" dirty="0">
                <a:solidFill>
                  <a:schemeClr val="bg1">
                    <a:lumMod val="50000"/>
                  </a:schemeClr>
                </a:solidFill>
                <a:latin typeface="Calibri" panose="020F0502020204030204" pitchFamily="34" charset="0"/>
              </a:rPr>
              <a:t>of the</a:t>
            </a:r>
            <a:r>
              <a:rPr lang="tr-TR" dirty="0">
                <a:solidFill>
                  <a:schemeClr val="bg1">
                    <a:lumMod val="50000"/>
                  </a:schemeClr>
                </a:solidFill>
                <a:latin typeface="Calibri" panose="020F0502020204030204" pitchFamily="34" charset="0"/>
              </a:rPr>
              <a:t> </a:t>
            </a:r>
            <a:r>
              <a:rPr lang="en-US" dirty="0">
                <a:solidFill>
                  <a:schemeClr val="bg1">
                    <a:lumMod val="50000"/>
                  </a:schemeClr>
                </a:solidFill>
                <a:latin typeface="Calibri" panose="020F0502020204030204" pitchFamily="34" charset="0"/>
              </a:rPr>
              <a:t>aircraft</a:t>
            </a:r>
            <a:r>
              <a:rPr lang="tr-TR" dirty="0">
                <a:solidFill>
                  <a:schemeClr val="bg1">
                    <a:lumMod val="50000"/>
                  </a:schemeClr>
                </a:solidFill>
                <a:latin typeface="Calibri" panose="020F0502020204030204" pitchFamily="34" charset="0"/>
              </a:rPr>
              <a:t> </a:t>
            </a:r>
            <a:r>
              <a:rPr lang="en-US" dirty="0">
                <a:solidFill>
                  <a:schemeClr val="bg1">
                    <a:lumMod val="50000"/>
                  </a:schemeClr>
                </a:solidFill>
                <a:latin typeface="Calibri" panose="020F0502020204030204" pitchFamily="34" charset="0"/>
              </a:rPr>
              <a:t>by</a:t>
            </a:r>
            <a:r>
              <a:rPr lang="tr-TR" dirty="0">
                <a:solidFill>
                  <a:schemeClr val="bg1">
                    <a:lumMod val="50000"/>
                  </a:schemeClr>
                </a:solidFill>
                <a:latin typeface="Calibri" panose="020F0502020204030204" pitchFamily="34" charset="0"/>
              </a:rPr>
              <a:t> </a:t>
            </a:r>
            <a:r>
              <a:rPr lang="en-US" dirty="0">
                <a:solidFill>
                  <a:schemeClr val="bg1">
                    <a:lumMod val="50000"/>
                  </a:schemeClr>
                </a:solidFill>
                <a:latin typeface="Calibri" panose="020F0502020204030204" pitchFamily="34" charset="0"/>
              </a:rPr>
              <a:t>special</a:t>
            </a:r>
            <a:r>
              <a:rPr lang="tr-TR" dirty="0">
                <a:solidFill>
                  <a:schemeClr val="bg1">
                    <a:lumMod val="50000"/>
                  </a:schemeClr>
                </a:solidFill>
                <a:latin typeface="Calibri" panose="020F0502020204030204" pitchFamily="34" charset="0"/>
              </a:rPr>
              <a:t> </a:t>
            </a:r>
            <a:r>
              <a:rPr lang="en-US" dirty="0">
                <a:solidFill>
                  <a:schemeClr val="bg1">
                    <a:lumMod val="50000"/>
                  </a:schemeClr>
                </a:solidFill>
                <a:latin typeface="Calibri" panose="020F0502020204030204" pitchFamily="34" charset="0"/>
              </a:rPr>
              <a:t>apron</a:t>
            </a:r>
            <a:r>
              <a:rPr lang="tr-TR" dirty="0">
                <a:solidFill>
                  <a:schemeClr val="bg1">
                    <a:lumMod val="50000"/>
                  </a:schemeClr>
                </a:solidFill>
                <a:latin typeface="Calibri" panose="020F0502020204030204" pitchFamily="34" charset="0"/>
              </a:rPr>
              <a:t> </a:t>
            </a:r>
            <a:r>
              <a:rPr lang="en-US" dirty="0">
                <a:solidFill>
                  <a:schemeClr val="bg1">
                    <a:lumMod val="50000"/>
                  </a:schemeClr>
                </a:solidFill>
                <a:latin typeface="Calibri" panose="020F0502020204030204" pitchFamily="34" charset="0"/>
              </a:rPr>
              <a:t>vehicles</a:t>
            </a:r>
            <a:r>
              <a:rPr lang="tr-TR" dirty="0">
                <a:solidFill>
                  <a:schemeClr val="bg1">
                    <a:lumMod val="50000"/>
                  </a:schemeClr>
                </a:solidFill>
                <a:latin typeface="Calibri" panose="020F0502020204030204" pitchFamily="34" charset="0"/>
              </a:rPr>
              <a:t> </a:t>
            </a:r>
            <a:r>
              <a:rPr lang="en-US" dirty="0">
                <a:solidFill>
                  <a:schemeClr val="bg1">
                    <a:lumMod val="50000"/>
                  </a:schemeClr>
                </a:solidFill>
                <a:latin typeface="Calibri" panose="020F0502020204030204" pitchFamily="34" charset="0"/>
              </a:rPr>
              <a:t>“primeclass” </a:t>
            </a:r>
            <a:r>
              <a:rPr lang="tr-TR" dirty="0" smtClean="0">
                <a:solidFill>
                  <a:schemeClr val="bg1">
                    <a:lumMod val="50000"/>
                  </a:schemeClr>
                </a:solidFill>
                <a:latin typeface="Calibri" panose="020F0502020204030204" pitchFamily="34" charset="0"/>
              </a:rPr>
              <a:t>p</a:t>
            </a:r>
            <a:r>
              <a:rPr lang="en-US" dirty="0" err="1">
                <a:solidFill>
                  <a:schemeClr val="bg1">
                    <a:lumMod val="50000"/>
                  </a:schemeClr>
                </a:solidFill>
                <a:latin typeface="Calibri" panose="020F0502020204030204" pitchFamily="34" charset="0"/>
              </a:rPr>
              <a:t>assengers</a:t>
            </a:r>
            <a:r>
              <a:rPr lang="tr-TR" dirty="0">
                <a:solidFill>
                  <a:schemeClr val="bg1">
                    <a:lumMod val="50000"/>
                  </a:schemeClr>
                </a:solidFill>
                <a:latin typeface="Calibri" panose="020F0502020204030204" pitchFamily="34" charset="0"/>
              </a:rPr>
              <a:t> </a:t>
            </a:r>
            <a:r>
              <a:rPr lang="en-US" dirty="0">
                <a:solidFill>
                  <a:schemeClr val="bg1">
                    <a:lumMod val="50000"/>
                  </a:schemeClr>
                </a:solidFill>
                <a:latin typeface="Calibri" panose="020F0502020204030204" pitchFamily="34" charset="0"/>
              </a:rPr>
              <a:t>continue</a:t>
            </a:r>
            <a:r>
              <a:rPr lang="tr-TR" dirty="0">
                <a:solidFill>
                  <a:schemeClr val="bg1">
                    <a:lumMod val="50000"/>
                  </a:schemeClr>
                </a:solidFill>
                <a:latin typeface="Calibri" panose="020F0502020204030204" pitchFamily="34" charset="0"/>
              </a:rPr>
              <a:t> </a:t>
            </a:r>
            <a:r>
              <a:rPr lang="en-US" dirty="0">
                <a:solidFill>
                  <a:schemeClr val="bg1">
                    <a:lumMod val="50000"/>
                  </a:schemeClr>
                </a:solidFill>
                <a:latin typeface="Calibri" panose="020F0502020204030204" pitchFamily="34" charset="0"/>
              </a:rPr>
              <a:t>enjoying</a:t>
            </a:r>
            <a:r>
              <a:rPr lang="tr-TR" dirty="0">
                <a:solidFill>
                  <a:schemeClr val="bg1">
                    <a:lumMod val="50000"/>
                  </a:schemeClr>
                </a:solidFill>
                <a:latin typeface="Calibri" panose="020F0502020204030204" pitchFamily="34" charset="0"/>
              </a:rPr>
              <a:t> </a:t>
            </a:r>
            <a:r>
              <a:rPr lang="en-US" dirty="0">
                <a:solidFill>
                  <a:schemeClr val="bg1">
                    <a:lumMod val="50000"/>
                  </a:schemeClr>
                </a:solidFill>
                <a:latin typeface="Calibri" panose="020F0502020204030204" pitchFamily="34" charset="0"/>
              </a:rPr>
              <a:t>the</a:t>
            </a:r>
            <a:r>
              <a:rPr lang="tr-TR" dirty="0">
                <a:solidFill>
                  <a:schemeClr val="bg1">
                    <a:lumMod val="50000"/>
                  </a:schemeClr>
                </a:solidFill>
                <a:latin typeface="Calibri" panose="020F0502020204030204" pitchFamily="34" charset="0"/>
              </a:rPr>
              <a:t> </a:t>
            </a:r>
            <a:r>
              <a:rPr lang="en-US" dirty="0">
                <a:solidFill>
                  <a:schemeClr val="bg1">
                    <a:lumMod val="50000"/>
                  </a:schemeClr>
                </a:solidFill>
                <a:latin typeface="Calibri" panose="020F0502020204030204" pitchFamily="34" charset="0"/>
              </a:rPr>
              <a:t>comfort</a:t>
            </a:r>
            <a:r>
              <a:rPr lang="tr-TR" dirty="0">
                <a:solidFill>
                  <a:schemeClr val="bg1">
                    <a:lumMod val="50000"/>
                  </a:schemeClr>
                </a:solidFill>
                <a:latin typeface="Calibri" panose="020F0502020204030204" pitchFamily="34" charset="0"/>
              </a:rPr>
              <a:t> </a:t>
            </a:r>
            <a:r>
              <a:rPr lang="en-US" dirty="0">
                <a:solidFill>
                  <a:schemeClr val="bg1">
                    <a:lumMod val="50000"/>
                  </a:schemeClr>
                </a:solidFill>
                <a:latin typeface="Calibri" panose="020F0502020204030204" pitchFamily="34" charset="0"/>
              </a:rPr>
              <a:t>as they</a:t>
            </a:r>
            <a:r>
              <a:rPr lang="tr-TR" dirty="0">
                <a:solidFill>
                  <a:schemeClr val="bg1">
                    <a:lumMod val="50000"/>
                  </a:schemeClr>
                </a:solidFill>
                <a:latin typeface="Calibri" panose="020F0502020204030204" pitchFamily="34" charset="0"/>
              </a:rPr>
              <a:t> </a:t>
            </a:r>
            <a:r>
              <a:rPr lang="en-US" dirty="0">
                <a:solidFill>
                  <a:schemeClr val="bg1">
                    <a:lumMod val="50000"/>
                  </a:schemeClr>
                </a:solidFill>
                <a:latin typeface="Calibri" panose="020F0502020204030204" pitchFamily="34" charset="0"/>
              </a:rPr>
              <a:t>are</a:t>
            </a:r>
            <a:r>
              <a:rPr lang="tr-TR" dirty="0">
                <a:solidFill>
                  <a:schemeClr val="bg1">
                    <a:lumMod val="50000"/>
                  </a:schemeClr>
                </a:solidFill>
                <a:latin typeface="Calibri" panose="020F0502020204030204" pitchFamily="34" charset="0"/>
              </a:rPr>
              <a:t> </a:t>
            </a:r>
            <a:r>
              <a:rPr lang="en-US" dirty="0">
                <a:solidFill>
                  <a:schemeClr val="bg1">
                    <a:lumMod val="50000"/>
                  </a:schemeClr>
                </a:solidFill>
                <a:latin typeface="Calibri" panose="020F0502020204030204" pitchFamily="34" charset="0"/>
              </a:rPr>
              <a:t>transferred</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from</a:t>
            </a:r>
            <a:r>
              <a:rPr lang="tr-TR" dirty="0" smtClean="0">
                <a:solidFill>
                  <a:schemeClr val="bg1">
                    <a:lumMod val="50000"/>
                  </a:schemeClr>
                </a:solidFill>
                <a:latin typeface="Calibri" panose="020F0502020204030204" pitchFamily="34" charset="0"/>
              </a:rPr>
              <a:t> terminal to the apron.</a:t>
            </a:r>
            <a:endParaRPr lang="tr-TR" dirty="0">
              <a:solidFill>
                <a:schemeClr val="bg1">
                  <a:lumMod val="50000"/>
                </a:schemeClr>
              </a:solidFill>
              <a:latin typeface="Calibri" panose="020F0502020204030204" pitchFamily="34"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0950" y="177860"/>
            <a:ext cx="4824000" cy="2880273"/>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99748" y="3523122"/>
            <a:ext cx="4606404" cy="3060000"/>
          </a:xfrm>
          <a:prstGeom prst="rect">
            <a:avLst/>
          </a:prstGeom>
        </p:spPr>
      </p:pic>
      <p:sp>
        <p:nvSpPr>
          <p:cNvPr id="12" name="Shape 94"/>
          <p:cNvSpPr txBox="1"/>
          <p:nvPr/>
        </p:nvSpPr>
        <p:spPr>
          <a:xfrm>
            <a:off x="61545" y="265814"/>
            <a:ext cx="4489189" cy="543132"/>
          </a:xfrm>
          <a:prstGeom prst="rect">
            <a:avLst/>
          </a:prstGeom>
          <a:noFill/>
          <a:ln>
            <a:noFill/>
          </a:ln>
        </p:spPr>
        <p:txBody>
          <a:bodyPr lIns="91425" tIns="45700" rIns="91425" bIns="45700" anchor="t" anchorCtr="0">
            <a:noAutofit/>
          </a:bodyPr>
          <a:lstStyle/>
          <a:p>
            <a:pPr>
              <a:lnSpc>
                <a:spcPct val="200000"/>
              </a:lnSpc>
            </a:pPr>
            <a:r>
              <a:rPr lang="tr-TR" sz="1800" b="1" spc="100" dirty="0" smtClean="0">
                <a:solidFill>
                  <a:schemeClr val="tx1"/>
                </a:solidFill>
                <a:latin typeface="Calibri" panose="020F0502020204030204" pitchFamily="34" charset="0"/>
              </a:rPr>
              <a:t>What is primeclass service?</a:t>
            </a:r>
            <a:endParaRPr lang="tr-TR" sz="1800" b="1" spc="100" dirty="0">
              <a:solidFill>
                <a:schemeClr val="tx1"/>
              </a:solidFill>
              <a:latin typeface="Calibri" panose="020F0502020204030204" pitchFamily="34" charset="0"/>
            </a:endParaRPr>
          </a:p>
        </p:txBody>
      </p:sp>
      <p:sp>
        <p:nvSpPr>
          <p:cNvPr id="13" name="Shape 91"/>
          <p:cNvSpPr/>
          <p:nvPr/>
        </p:nvSpPr>
        <p:spPr>
          <a:xfrm>
            <a:off x="-330250" y="1790415"/>
            <a:ext cx="4428300" cy="369300"/>
          </a:xfrm>
          <a:prstGeom prst="snip2DiagRect">
            <a:avLst>
              <a:gd name="adj1" fmla="val 0"/>
              <a:gd name="adj2" fmla="val 16667"/>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 name="Shape 92"/>
          <p:cNvSpPr txBox="1"/>
          <p:nvPr/>
        </p:nvSpPr>
        <p:spPr>
          <a:xfrm>
            <a:off x="151200" y="1839415"/>
            <a:ext cx="3963600" cy="3693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548135"/>
              </a:buClr>
              <a:buFont typeface="Courgette"/>
              <a:buNone/>
            </a:pPr>
            <a:r>
              <a:rPr lang="tr-TR" i="0" u="none" strike="noStrike" cap="none" dirty="0" smtClean="0">
                <a:solidFill>
                  <a:srgbClr val="548135"/>
                </a:solidFill>
                <a:latin typeface="Verdana"/>
                <a:ea typeface="Verdana"/>
                <a:cs typeface="Verdana"/>
                <a:sym typeface="Verdana"/>
              </a:rPr>
              <a:t>Departure Service</a:t>
            </a:r>
            <a:endParaRPr lang="tr-TR" i="0" u="none" strike="noStrike" cap="none" dirty="0">
              <a:solidFill>
                <a:srgbClr val="548135"/>
              </a:solidFill>
              <a:latin typeface="Verdana"/>
              <a:ea typeface="Verdana"/>
              <a:cs typeface="Verdana"/>
              <a:sym typeface="Verdana"/>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6" name="Shape 90"/>
          <p:cNvSpPr/>
          <p:nvPr/>
        </p:nvSpPr>
        <p:spPr>
          <a:xfrm>
            <a:off x="6813900" y="24741"/>
            <a:ext cx="5378100" cy="6858000"/>
          </a:xfrm>
          <a:prstGeom prst="rect">
            <a:avLst/>
          </a:prstGeom>
          <a:solidFill>
            <a:schemeClr val="lt2"/>
          </a:solidFill>
          <a:ln w="28575" cap="flat" cmpd="sng">
            <a:solidFill>
              <a:srgbClr val="548135"/>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dirty="0">
              <a:solidFill>
                <a:schemeClr val="lt1"/>
              </a:solidFill>
              <a:latin typeface="Calibri"/>
              <a:ea typeface="Calibri"/>
              <a:cs typeface="Calibri"/>
              <a:sym typeface="Calibri"/>
            </a:endParaRPr>
          </a:p>
        </p:txBody>
      </p:sp>
      <p:cxnSp>
        <p:nvCxnSpPr>
          <p:cNvPr id="102" name="Shape 102"/>
          <p:cNvCxnSpPr/>
          <p:nvPr/>
        </p:nvCxnSpPr>
        <p:spPr>
          <a:xfrm>
            <a:off x="0" y="934915"/>
            <a:ext cx="4114800" cy="0"/>
          </a:xfrm>
          <a:prstGeom prst="straightConnector1">
            <a:avLst/>
          </a:prstGeom>
          <a:noFill/>
          <a:ln w="19050" cap="flat" cmpd="sng">
            <a:solidFill>
              <a:srgbClr val="00B050"/>
            </a:solidFill>
            <a:prstDash val="dash"/>
            <a:miter/>
            <a:headEnd type="none" w="med" len="med"/>
            <a:tailEnd type="none" w="med" len="med"/>
          </a:ln>
        </p:spPr>
      </p:cxnSp>
      <p:sp>
        <p:nvSpPr>
          <p:cNvPr id="9" name="Shape 96"/>
          <p:cNvSpPr txBox="1"/>
          <p:nvPr/>
        </p:nvSpPr>
        <p:spPr>
          <a:xfrm>
            <a:off x="19050" y="2461846"/>
            <a:ext cx="6126569" cy="3110023"/>
          </a:xfrm>
          <a:prstGeom prst="rect">
            <a:avLst/>
          </a:prstGeom>
          <a:noFill/>
          <a:ln>
            <a:noFill/>
          </a:ln>
        </p:spPr>
        <p:txBody>
          <a:bodyPr lIns="91425" tIns="45700" rIns="91425" bIns="45700" anchor="t" anchorCtr="0">
            <a:noAutofit/>
          </a:bodyPr>
          <a:lstStyle/>
          <a:p>
            <a:r>
              <a:rPr lang="en-US" dirty="0" smtClean="0">
                <a:solidFill>
                  <a:schemeClr val="bg1">
                    <a:lumMod val="50000"/>
                  </a:schemeClr>
                </a:solidFill>
                <a:latin typeface="Calibri" panose="020F0502020204030204" pitchFamily="34" charset="0"/>
              </a:rPr>
              <a:t>During</a:t>
            </a:r>
            <a:r>
              <a:rPr lang="tr-TR" dirty="0" smtClean="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arrival</a:t>
            </a:r>
            <a:r>
              <a:rPr lang="tr-TR" dirty="0" smtClean="0">
                <a:solidFill>
                  <a:schemeClr val="bg1">
                    <a:lumMod val="50000"/>
                  </a:schemeClr>
                </a:solidFill>
                <a:latin typeface="Calibri" panose="020F0502020204030204" pitchFamily="34" charset="0"/>
              </a:rPr>
              <a:t>, </a:t>
            </a:r>
            <a:r>
              <a:rPr lang="en-US" dirty="0" err="1" smtClean="0">
                <a:solidFill>
                  <a:schemeClr val="bg1">
                    <a:lumMod val="50000"/>
                  </a:schemeClr>
                </a:solidFill>
                <a:latin typeface="Calibri" panose="020F0502020204030204" pitchFamily="34" charset="0"/>
              </a:rPr>
              <a:t>primeclass</a:t>
            </a:r>
            <a:r>
              <a:rPr lang="en-US" dirty="0" smtClean="0">
                <a:solidFill>
                  <a:schemeClr val="bg1">
                    <a:lumMod val="50000"/>
                  </a:schemeClr>
                </a:solidFill>
                <a:latin typeface="Calibri" panose="020F0502020204030204" pitchFamily="34" charset="0"/>
              </a:rPr>
              <a:t> privilege</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starts</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with</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the</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greeting</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of guests</a:t>
            </a:r>
            <a:endParaRPr lang="en-US" dirty="0">
              <a:solidFill>
                <a:schemeClr val="bg1">
                  <a:lumMod val="50000"/>
                </a:schemeClr>
              </a:solidFill>
              <a:latin typeface="Calibri" panose="020F0502020204030204" pitchFamily="34" charset="0"/>
            </a:endParaRPr>
          </a:p>
          <a:p>
            <a:r>
              <a:rPr lang="tr-TR" dirty="0">
                <a:solidFill>
                  <a:schemeClr val="bg1">
                    <a:lumMod val="50000"/>
                  </a:schemeClr>
                </a:solidFill>
                <a:latin typeface="Calibri" panose="020F0502020204030204" pitchFamily="34" charset="0"/>
              </a:rPr>
              <a:t>b</a:t>
            </a:r>
            <a:r>
              <a:rPr lang="en-US" dirty="0" smtClean="0">
                <a:solidFill>
                  <a:schemeClr val="bg1">
                    <a:lumMod val="50000"/>
                  </a:schemeClr>
                </a:solidFill>
                <a:latin typeface="Calibri" panose="020F0502020204030204" pitchFamily="34" charset="0"/>
              </a:rPr>
              <a:t>y</a:t>
            </a:r>
            <a:r>
              <a:rPr lang="tr-TR" dirty="0" smtClean="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an hostess</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and</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a porter</a:t>
            </a:r>
            <a:r>
              <a:rPr lang="tr-TR" dirty="0" smtClean="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at </a:t>
            </a:r>
            <a:r>
              <a:rPr lang="tr-TR" dirty="0" smtClean="0">
                <a:solidFill>
                  <a:schemeClr val="bg1">
                    <a:lumMod val="50000"/>
                  </a:schemeClr>
                </a:solidFill>
                <a:latin typeface="Calibri" panose="020F0502020204030204" pitchFamily="34" charset="0"/>
              </a:rPr>
              <a:t>t</a:t>
            </a:r>
            <a:r>
              <a:rPr lang="en-US" dirty="0" smtClean="0">
                <a:solidFill>
                  <a:schemeClr val="bg1">
                    <a:lumMod val="50000"/>
                  </a:schemeClr>
                </a:solidFill>
                <a:latin typeface="Calibri" panose="020F0502020204030204" pitchFamily="34" charset="0"/>
              </a:rPr>
              <a:t>he</a:t>
            </a:r>
            <a:r>
              <a:rPr lang="tr-TR" dirty="0" smtClean="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flight</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gate</a:t>
            </a:r>
            <a:r>
              <a:rPr lang="tr-TR" dirty="0" smtClean="0">
                <a:solidFill>
                  <a:schemeClr val="bg1">
                    <a:lumMod val="50000"/>
                  </a:schemeClr>
                </a:solidFill>
                <a:latin typeface="Calibri" panose="020F0502020204030204" pitchFamily="34" charset="0"/>
              </a:rPr>
              <a:t>.</a:t>
            </a:r>
          </a:p>
          <a:p>
            <a:r>
              <a:rPr lang="en-US" dirty="0" err="1" smtClean="0">
                <a:solidFill>
                  <a:schemeClr val="bg1">
                    <a:lumMod val="50000"/>
                  </a:schemeClr>
                </a:solidFill>
                <a:latin typeface="Calibri" panose="020F0502020204030204" pitchFamily="34" charset="0"/>
              </a:rPr>
              <a:t>Gues</a:t>
            </a:r>
            <a:r>
              <a:rPr lang="tr-TR" dirty="0" smtClean="0">
                <a:solidFill>
                  <a:schemeClr val="bg1">
                    <a:lumMod val="50000"/>
                  </a:schemeClr>
                </a:solidFill>
                <a:latin typeface="Calibri" panose="020F0502020204030204" pitchFamily="34" charset="0"/>
              </a:rPr>
              <a:t>ts</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are </a:t>
            </a:r>
            <a:r>
              <a:rPr lang="en-US" dirty="0">
                <a:solidFill>
                  <a:schemeClr val="bg1">
                    <a:lumMod val="50000"/>
                  </a:schemeClr>
                </a:solidFill>
                <a:latin typeface="Calibri" panose="020F0502020204030204" pitchFamily="34" charset="0"/>
              </a:rPr>
              <a:t>picked up from </a:t>
            </a:r>
            <a:r>
              <a:rPr lang="tr-TR" dirty="0" smtClean="0">
                <a:solidFill>
                  <a:schemeClr val="bg1">
                    <a:lumMod val="50000"/>
                  </a:schemeClr>
                </a:solidFill>
                <a:latin typeface="Calibri" panose="020F0502020204030204" pitchFamily="34" charset="0"/>
              </a:rPr>
              <a:t>t</a:t>
            </a:r>
            <a:r>
              <a:rPr lang="en-US" dirty="0" smtClean="0">
                <a:solidFill>
                  <a:schemeClr val="bg1">
                    <a:lumMod val="50000"/>
                  </a:schemeClr>
                </a:solidFill>
                <a:latin typeface="Calibri" panose="020F0502020204030204" pitchFamily="34" charset="0"/>
              </a:rPr>
              <a:t>he</a:t>
            </a:r>
            <a:r>
              <a:rPr lang="tr-TR" dirty="0" smtClean="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flight</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gate</a:t>
            </a:r>
            <a:r>
              <a:rPr lang="tr-TR" dirty="0">
                <a:solidFill>
                  <a:schemeClr val="bg1">
                    <a:lumMod val="50000"/>
                  </a:schemeClr>
                </a:solidFill>
                <a:latin typeface="Calibri" panose="020F0502020204030204" pitchFamily="34" charset="0"/>
              </a:rPr>
              <a:t> </a:t>
            </a:r>
            <a:r>
              <a:rPr lang="tr-TR" dirty="0" smtClean="0">
                <a:solidFill>
                  <a:schemeClr val="bg1">
                    <a:lumMod val="50000"/>
                  </a:schemeClr>
                </a:solidFill>
                <a:latin typeface="Calibri" panose="020F0502020204030204" pitchFamily="34" charset="0"/>
              </a:rPr>
              <a:t>with the bugycar </a:t>
            </a:r>
            <a:r>
              <a:rPr lang="en-US" dirty="0">
                <a:solidFill>
                  <a:schemeClr val="bg1">
                    <a:lumMod val="50000"/>
                  </a:schemeClr>
                </a:solidFill>
                <a:latin typeface="Calibri" panose="020F0502020204030204" pitchFamily="34" charset="0"/>
              </a:rPr>
              <a:t>in </a:t>
            </a:r>
            <a:r>
              <a:rPr lang="en-US" dirty="0" smtClean="0">
                <a:solidFill>
                  <a:schemeClr val="bg1">
                    <a:lumMod val="50000"/>
                  </a:schemeClr>
                </a:solidFill>
                <a:latin typeface="Calibri" panose="020F0502020204030204" pitchFamily="34" charset="0"/>
              </a:rPr>
              <a:t>the </a:t>
            </a:r>
            <a:r>
              <a:rPr lang="tr-TR" dirty="0" smtClean="0">
                <a:solidFill>
                  <a:schemeClr val="bg1">
                    <a:lumMod val="50000"/>
                  </a:schemeClr>
                </a:solidFill>
                <a:latin typeface="Calibri" panose="020F0502020204030204" pitchFamily="34" charset="0"/>
              </a:rPr>
              <a:t>ac</a:t>
            </a:r>
            <a:r>
              <a:rPr lang="en-US" dirty="0" smtClean="0">
                <a:solidFill>
                  <a:schemeClr val="bg1">
                    <a:lumMod val="50000"/>
                  </a:schemeClr>
                </a:solidFill>
                <a:latin typeface="Calibri" panose="020F0502020204030204" pitchFamily="34" charset="0"/>
              </a:rPr>
              <a:t>company </a:t>
            </a:r>
            <a:r>
              <a:rPr lang="en-US" dirty="0">
                <a:solidFill>
                  <a:schemeClr val="bg1">
                    <a:lumMod val="50000"/>
                  </a:schemeClr>
                </a:solidFill>
                <a:latin typeface="Calibri" panose="020F0502020204030204" pitchFamily="34" charset="0"/>
              </a:rPr>
              <a:t>of the </a:t>
            </a:r>
            <a:r>
              <a:rPr lang="en-US" dirty="0" smtClean="0">
                <a:solidFill>
                  <a:schemeClr val="bg1">
                    <a:lumMod val="50000"/>
                  </a:schemeClr>
                </a:solidFill>
                <a:latin typeface="Calibri" panose="020F0502020204030204" pitchFamily="34" charset="0"/>
              </a:rPr>
              <a:t>private </a:t>
            </a:r>
            <a:r>
              <a:rPr lang="en-US" dirty="0">
                <a:solidFill>
                  <a:schemeClr val="bg1">
                    <a:lumMod val="50000"/>
                  </a:schemeClr>
                </a:solidFill>
                <a:latin typeface="Calibri" panose="020F0502020204030204" pitchFamily="34" charset="0"/>
              </a:rPr>
              <a:t>assistants</a:t>
            </a:r>
            <a:r>
              <a:rPr lang="en-US" dirty="0" smtClean="0">
                <a:solidFill>
                  <a:schemeClr val="bg1">
                    <a:lumMod val="50000"/>
                  </a:schemeClr>
                </a:solidFill>
                <a:latin typeface="Calibri" panose="020F0502020204030204" pitchFamily="34" charset="0"/>
              </a:rPr>
              <a:t>.</a:t>
            </a:r>
            <a:endParaRPr lang="tr-TR" dirty="0" smtClean="0">
              <a:solidFill>
                <a:schemeClr val="bg1">
                  <a:lumMod val="50000"/>
                </a:schemeClr>
              </a:solidFill>
              <a:latin typeface="Calibri" panose="020F0502020204030204" pitchFamily="34" charset="0"/>
            </a:endParaRPr>
          </a:p>
          <a:p>
            <a:endParaRPr lang="tr-TR" dirty="0">
              <a:solidFill>
                <a:schemeClr val="bg1">
                  <a:lumMod val="50000"/>
                </a:schemeClr>
              </a:solidFill>
              <a:latin typeface="Calibri" panose="020F0502020204030204" pitchFamily="34" charset="0"/>
            </a:endParaRPr>
          </a:p>
          <a:p>
            <a:endParaRPr lang="en-US" dirty="0">
              <a:solidFill>
                <a:schemeClr val="bg1">
                  <a:lumMod val="50000"/>
                </a:schemeClr>
              </a:solidFill>
              <a:latin typeface="Calibri" panose="020F0502020204030204" pitchFamily="34" charset="0"/>
            </a:endParaRPr>
          </a:p>
          <a:p>
            <a:r>
              <a:rPr lang="tr-TR" dirty="0" smtClean="0">
                <a:solidFill>
                  <a:schemeClr val="bg1">
                    <a:lumMod val="50000"/>
                  </a:schemeClr>
                </a:solidFill>
                <a:latin typeface="Calibri" panose="020F0502020204030204" pitchFamily="34" charset="0"/>
              </a:rPr>
              <a:t>Upon demand,</a:t>
            </a:r>
          </a:p>
          <a:p>
            <a:r>
              <a:rPr lang="en-US" dirty="0" smtClean="0">
                <a:solidFill>
                  <a:schemeClr val="bg1">
                    <a:lumMod val="50000"/>
                  </a:schemeClr>
                </a:solidFill>
                <a:latin typeface="Calibri" panose="020F0502020204030204" pitchFamily="34" charset="0"/>
              </a:rPr>
              <a:t>Greeted</a:t>
            </a:r>
            <a:r>
              <a:rPr lang="tr-TR" dirty="0" smtClean="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at the</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gate</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of the</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aircraft</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by</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special</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apron</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vehicles</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“primeclass</a:t>
            </a:r>
            <a:r>
              <a:rPr lang="en-US" dirty="0">
                <a:solidFill>
                  <a:schemeClr val="bg1">
                    <a:lumMod val="50000"/>
                  </a:schemeClr>
                </a:solidFill>
                <a:latin typeface="Calibri" panose="020F0502020204030204" pitchFamily="34" charset="0"/>
              </a:rPr>
              <a:t>” </a:t>
            </a:r>
          </a:p>
          <a:p>
            <a:r>
              <a:rPr lang="tr-TR" dirty="0">
                <a:solidFill>
                  <a:schemeClr val="bg1">
                    <a:lumMod val="50000"/>
                  </a:schemeClr>
                </a:solidFill>
                <a:latin typeface="Calibri" panose="020F0502020204030204" pitchFamily="34" charset="0"/>
              </a:rPr>
              <a:t>p</a:t>
            </a:r>
            <a:r>
              <a:rPr lang="en-US" dirty="0" err="1" smtClean="0">
                <a:solidFill>
                  <a:schemeClr val="bg1">
                    <a:lumMod val="50000"/>
                  </a:schemeClr>
                </a:solidFill>
                <a:latin typeface="Calibri" panose="020F0502020204030204" pitchFamily="34" charset="0"/>
              </a:rPr>
              <a:t>assengers</a:t>
            </a:r>
            <a:r>
              <a:rPr lang="tr-TR" dirty="0" smtClean="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continue</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enjoying</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the</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comfort</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as they</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are</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transferred</a:t>
            </a:r>
            <a:r>
              <a:rPr lang="tr-TR" dirty="0" smtClean="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from</a:t>
            </a:r>
            <a:endParaRPr lang="en-US" dirty="0">
              <a:solidFill>
                <a:schemeClr val="bg1">
                  <a:lumMod val="50000"/>
                </a:schemeClr>
              </a:solidFill>
              <a:latin typeface="Calibri" panose="020F0502020204030204" pitchFamily="34" charset="0"/>
            </a:endParaRPr>
          </a:p>
          <a:p>
            <a:r>
              <a:rPr lang="tr-TR" dirty="0">
                <a:solidFill>
                  <a:schemeClr val="bg1">
                    <a:lumMod val="50000"/>
                  </a:schemeClr>
                </a:solidFill>
                <a:latin typeface="Calibri" panose="020F0502020204030204" pitchFamily="34" charset="0"/>
              </a:rPr>
              <a:t>t</a:t>
            </a:r>
            <a:r>
              <a:rPr lang="en-US" dirty="0" smtClean="0">
                <a:solidFill>
                  <a:schemeClr val="bg1">
                    <a:lumMod val="50000"/>
                  </a:schemeClr>
                </a:solidFill>
                <a:latin typeface="Calibri" panose="020F0502020204030204" pitchFamily="34" charset="0"/>
              </a:rPr>
              <a:t>he</a:t>
            </a:r>
            <a:r>
              <a:rPr lang="tr-TR" dirty="0" smtClean="0">
                <a:solidFill>
                  <a:schemeClr val="bg1">
                    <a:lumMod val="50000"/>
                  </a:schemeClr>
                </a:solidFill>
                <a:latin typeface="Calibri" panose="020F0502020204030204" pitchFamily="34" charset="0"/>
              </a:rPr>
              <a:t> apron to</a:t>
            </a:r>
            <a:r>
              <a:rPr lang="tr-TR" dirty="0">
                <a:solidFill>
                  <a:schemeClr val="bg1">
                    <a:lumMod val="50000"/>
                  </a:schemeClr>
                </a:solidFill>
                <a:latin typeface="Calibri" panose="020F0502020204030204" pitchFamily="34" charset="0"/>
              </a:rPr>
              <a:t> </a:t>
            </a:r>
            <a:r>
              <a:rPr lang="tr-TR" dirty="0" smtClean="0">
                <a:solidFill>
                  <a:schemeClr val="bg1">
                    <a:lumMod val="50000"/>
                  </a:schemeClr>
                </a:solidFill>
                <a:latin typeface="Calibri" panose="020F0502020204030204" pitchFamily="34" charset="0"/>
              </a:rPr>
              <a:t>the terminal.</a:t>
            </a:r>
            <a:endParaRPr lang="tr-TR" dirty="0">
              <a:solidFill>
                <a:schemeClr val="bg1">
                  <a:lumMod val="50000"/>
                </a:schemeClr>
              </a:solidFill>
              <a:latin typeface="Calibri" panose="020F0502020204030204" pitchFamily="34" charset="0"/>
            </a:endParaRPr>
          </a:p>
          <a:p>
            <a:endParaRPr lang="en-US" dirty="0"/>
          </a:p>
          <a:p>
            <a:endParaRPr lang="en-US" dirty="0"/>
          </a:p>
          <a:p>
            <a:endParaRPr lang="en-US" dirty="0"/>
          </a:p>
          <a:p>
            <a:pPr>
              <a:lnSpc>
                <a:spcPct val="200000"/>
              </a:lnSpc>
            </a:pPr>
            <a:endParaRPr lang="tr-TR" b="1" spc="100" dirty="0" smtClean="0">
              <a:solidFill>
                <a:schemeClr val="tx1"/>
              </a:solidFill>
              <a:latin typeface="Calibri" panose="020F0502020204030204" pitchFamily="34" charset="0"/>
            </a:endParaRPr>
          </a:p>
          <a:p>
            <a:endParaRPr lang="tr-TR" dirty="0"/>
          </a:p>
          <a:p>
            <a:endParaRPr lang="en-US" dirty="0"/>
          </a:p>
          <a:p>
            <a:pPr>
              <a:lnSpc>
                <a:spcPct val="200000"/>
              </a:lnSpc>
            </a:pPr>
            <a:endParaRPr lang="tr-TR" b="1" spc="100" dirty="0">
              <a:solidFill>
                <a:schemeClr val="tx1"/>
              </a:solidFill>
              <a:latin typeface="Calibri" panose="020F0502020204030204" pitchFamily="34" charset="0"/>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2950" y="265814"/>
            <a:ext cx="4680000" cy="2951594"/>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62950" y="3621202"/>
            <a:ext cx="4680000" cy="2951594"/>
          </a:xfrm>
          <a:prstGeom prst="rect">
            <a:avLst/>
          </a:prstGeom>
        </p:spPr>
      </p:pic>
      <p:sp>
        <p:nvSpPr>
          <p:cNvPr id="13" name="Shape 94"/>
          <p:cNvSpPr txBox="1"/>
          <p:nvPr/>
        </p:nvSpPr>
        <p:spPr>
          <a:xfrm>
            <a:off x="61545" y="265814"/>
            <a:ext cx="4489189" cy="543132"/>
          </a:xfrm>
          <a:prstGeom prst="rect">
            <a:avLst/>
          </a:prstGeom>
          <a:noFill/>
          <a:ln>
            <a:noFill/>
          </a:ln>
        </p:spPr>
        <p:txBody>
          <a:bodyPr lIns="91425" tIns="45700" rIns="91425" bIns="45700" anchor="t" anchorCtr="0">
            <a:noAutofit/>
          </a:bodyPr>
          <a:lstStyle/>
          <a:p>
            <a:pPr>
              <a:lnSpc>
                <a:spcPct val="200000"/>
              </a:lnSpc>
            </a:pPr>
            <a:r>
              <a:rPr lang="tr-TR" sz="1800" b="1" spc="100" dirty="0" smtClean="0">
                <a:solidFill>
                  <a:schemeClr val="tx1"/>
                </a:solidFill>
                <a:latin typeface="Calibri" panose="020F0502020204030204" pitchFamily="34" charset="0"/>
              </a:rPr>
              <a:t>What is primeclass service?</a:t>
            </a:r>
            <a:endParaRPr lang="tr-TR" sz="1800" b="1" spc="100" dirty="0">
              <a:solidFill>
                <a:schemeClr val="tx1"/>
              </a:solidFill>
              <a:latin typeface="Calibri" panose="020F0502020204030204" pitchFamily="34" charset="0"/>
            </a:endParaRPr>
          </a:p>
        </p:txBody>
      </p:sp>
      <p:sp>
        <p:nvSpPr>
          <p:cNvPr id="14" name="Shape 91"/>
          <p:cNvSpPr/>
          <p:nvPr/>
        </p:nvSpPr>
        <p:spPr>
          <a:xfrm>
            <a:off x="-330250" y="1790415"/>
            <a:ext cx="4428300" cy="369300"/>
          </a:xfrm>
          <a:prstGeom prst="snip2DiagRect">
            <a:avLst>
              <a:gd name="adj1" fmla="val 0"/>
              <a:gd name="adj2" fmla="val 16667"/>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 name="Shape 92"/>
          <p:cNvSpPr txBox="1"/>
          <p:nvPr/>
        </p:nvSpPr>
        <p:spPr>
          <a:xfrm>
            <a:off x="151200" y="1839415"/>
            <a:ext cx="3963600" cy="3693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548135"/>
              </a:buClr>
              <a:buFont typeface="Courgette"/>
              <a:buNone/>
            </a:pPr>
            <a:r>
              <a:rPr lang="tr-TR" i="0" u="none" strike="noStrike" cap="none" dirty="0" smtClean="0">
                <a:solidFill>
                  <a:srgbClr val="548135"/>
                </a:solidFill>
                <a:latin typeface="Verdana"/>
                <a:ea typeface="Verdana"/>
                <a:cs typeface="Verdana"/>
                <a:sym typeface="Verdana"/>
              </a:rPr>
              <a:t>Arrival Service</a:t>
            </a:r>
            <a:endParaRPr lang="tr-TR" i="0" u="none" strike="noStrike" cap="none" dirty="0">
              <a:solidFill>
                <a:srgbClr val="548135"/>
              </a:solidFill>
              <a:latin typeface="Verdana"/>
              <a:ea typeface="Verdana"/>
              <a:cs typeface="Verdana"/>
              <a:sym typeface="Verdana"/>
            </a:endParaRPr>
          </a:p>
        </p:txBody>
      </p:sp>
    </p:spTree>
    <p:extLst>
      <p:ext uri="{BB962C8B-B14F-4D97-AF65-F5344CB8AC3E}">
        <p14:creationId xmlns:p14="http://schemas.microsoft.com/office/powerpoint/2010/main" val="16755702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13" name="Shape 90"/>
          <p:cNvSpPr/>
          <p:nvPr/>
        </p:nvSpPr>
        <p:spPr>
          <a:xfrm>
            <a:off x="6813900" y="24741"/>
            <a:ext cx="5378100" cy="6858000"/>
          </a:xfrm>
          <a:prstGeom prst="rect">
            <a:avLst/>
          </a:prstGeom>
          <a:solidFill>
            <a:schemeClr val="lt2"/>
          </a:solidFill>
          <a:ln w="28575" cap="flat" cmpd="sng">
            <a:solidFill>
              <a:srgbClr val="548135"/>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dirty="0">
              <a:solidFill>
                <a:schemeClr val="lt1"/>
              </a:solidFill>
              <a:latin typeface="Calibri"/>
              <a:ea typeface="Calibri"/>
              <a:cs typeface="Calibri"/>
              <a:sym typeface="Calibri"/>
            </a:endParaRPr>
          </a:p>
        </p:txBody>
      </p:sp>
      <p:cxnSp>
        <p:nvCxnSpPr>
          <p:cNvPr id="93" name="Shape 93"/>
          <p:cNvCxnSpPr/>
          <p:nvPr/>
        </p:nvCxnSpPr>
        <p:spPr>
          <a:xfrm>
            <a:off x="0" y="934915"/>
            <a:ext cx="4114800" cy="0"/>
          </a:xfrm>
          <a:prstGeom prst="straightConnector1">
            <a:avLst/>
          </a:prstGeom>
          <a:noFill/>
          <a:ln w="19050" cap="flat" cmpd="sng">
            <a:solidFill>
              <a:srgbClr val="00B050"/>
            </a:solidFill>
            <a:prstDash val="dash"/>
            <a:miter/>
            <a:headEnd type="none" w="med" len="med"/>
            <a:tailEnd type="none" w="med" len="med"/>
          </a:ln>
        </p:spPr>
      </p:cxnSp>
      <p:sp>
        <p:nvSpPr>
          <p:cNvPr id="96" name="Shape 96"/>
          <p:cNvSpPr txBox="1"/>
          <p:nvPr/>
        </p:nvSpPr>
        <p:spPr>
          <a:xfrm>
            <a:off x="19049" y="2444262"/>
            <a:ext cx="5850123" cy="2850752"/>
          </a:xfrm>
          <a:prstGeom prst="rect">
            <a:avLst/>
          </a:prstGeom>
          <a:noFill/>
          <a:ln>
            <a:noFill/>
          </a:ln>
        </p:spPr>
        <p:txBody>
          <a:bodyPr lIns="91425" tIns="45700" rIns="91425" bIns="45700" anchor="t" anchorCtr="0">
            <a:noAutofit/>
          </a:bodyPr>
          <a:lstStyle/>
          <a:p>
            <a:r>
              <a:rPr lang="en-US" dirty="0" smtClean="0">
                <a:solidFill>
                  <a:schemeClr val="bg1">
                    <a:lumMod val="50000"/>
                  </a:schemeClr>
                </a:solidFill>
                <a:latin typeface="Calibri" panose="020F0502020204030204" pitchFamily="34" charset="0"/>
              </a:rPr>
              <a:t>Passport </a:t>
            </a:r>
            <a:r>
              <a:rPr lang="en-US"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security</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transactions</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are</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also</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handled</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quickly</a:t>
            </a:r>
            <a:r>
              <a:rPr lang="tr-TR"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at the</a:t>
            </a:r>
            <a:endParaRPr lang="en-US" dirty="0">
              <a:solidFill>
                <a:schemeClr val="bg1">
                  <a:lumMod val="50000"/>
                </a:schemeClr>
              </a:solidFill>
              <a:latin typeface="Calibri" panose="020F0502020204030204" pitchFamily="34" charset="0"/>
            </a:endParaRPr>
          </a:p>
          <a:p>
            <a:r>
              <a:rPr lang="tr-TR" dirty="0" smtClean="0">
                <a:solidFill>
                  <a:schemeClr val="bg1">
                    <a:lumMod val="50000"/>
                  </a:schemeClr>
                </a:solidFill>
                <a:latin typeface="Calibri" panose="020F0502020204030204" pitchFamily="34" charset="0"/>
              </a:rPr>
              <a:t>e</a:t>
            </a:r>
            <a:r>
              <a:rPr lang="en-US" dirty="0" err="1" smtClean="0">
                <a:solidFill>
                  <a:schemeClr val="bg1">
                    <a:lumMod val="50000"/>
                  </a:schemeClr>
                </a:solidFill>
                <a:latin typeface="Calibri" panose="020F0502020204030204" pitchFamily="34" charset="0"/>
              </a:rPr>
              <a:t>xclusive</a:t>
            </a:r>
            <a:r>
              <a:rPr lang="tr-TR" dirty="0" smtClean="0">
                <a:solidFill>
                  <a:schemeClr val="bg1">
                    <a:lumMod val="50000"/>
                  </a:schemeClr>
                </a:solidFill>
                <a:latin typeface="Calibri" panose="020F0502020204030204" pitchFamily="34" charset="0"/>
              </a:rPr>
              <a:t> </a:t>
            </a:r>
            <a:r>
              <a:rPr lang="en-US" dirty="0" err="1" smtClean="0">
                <a:solidFill>
                  <a:schemeClr val="bg1">
                    <a:lumMod val="50000"/>
                  </a:schemeClr>
                </a:solidFill>
                <a:latin typeface="Calibri" panose="020F0502020204030204" pitchFamily="34" charset="0"/>
              </a:rPr>
              <a:t>passpoint</a:t>
            </a:r>
            <a:r>
              <a:rPr lang="tr-TR" dirty="0" smtClean="0">
                <a:solidFill>
                  <a:schemeClr val="bg1">
                    <a:lumMod val="50000"/>
                  </a:schemeClr>
                </a:solidFill>
                <a:latin typeface="Calibri" panose="020F0502020204030204" pitchFamily="34" charset="0"/>
              </a:rPr>
              <a:t>.</a:t>
            </a:r>
          </a:p>
          <a:p>
            <a:endParaRPr lang="tr-TR" dirty="0">
              <a:solidFill>
                <a:schemeClr val="bg1">
                  <a:lumMod val="50000"/>
                </a:schemeClr>
              </a:solidFill>
              <a:latin typeface="Calibri" panose="020F0502020204030204" pitchFamily="34" charset="0"/>
            </a:endParaRPr>
          </a:p>
          <a:p>
            <a:r>
              <a:rPr lang="en-US" dirty="0">
                <a:solidFill>
                  <a:schemeClr val="bg1">
                    <a:lumMod val="50000"/>
                  </a:schemeClr>
                </a:solidFill>
                <a:latin typeface="Calibri" panose="020F0502020204030204" pitchFamily="34" charset="0"/>
              </a:rPr>
              <a:t>Guests enjoy a </a:t>
            </a:r>
            <a:r>
              <a:rPr lang="en-US" dirty="0" smtClean="0">
                <a:solidFill>
                  <a:schemeClr val="bg1">
                    <a:lumMod val="50000"/>
                  </a:schemeClr>
                </a:solidFill>
                <a:latin typeface="Calibri" panose="020F0502020204030204" pitchFamily="34" charset="0"/>
              </a:rPr>
              <a:t>stress-free shopping </a:t>
            </a:r>
            <a:r>
              <a:rPr lang="en-US" dirty="0">
                <a:solidFill>
                  <a:schemeClr val="bg1">
                    <a:lumMod val="50000"/>
                  </a:schemeClr>
                </a:solidFill>
                <a:latin typeface="Calibri" panose="020F0502020204030204" pitchFamily="34" charset="0"/>
              </a:rPr>
              <a:t>through the </a:t>
            </a:r>
            <a:r>
              <a:rPr lang="en-US" dirty="0" smtClean="0">
                <a:solidFill>
                  <a:schemeClr val="bg1">
                    <a:lumMod val="50000"/>
                  </a:schemeClr>
                </a:solidFill>
                <a:latin typeface="Calibri" panose="020F0502020204030204" pitchFamily="34" charset="0"/>
              </a:rPr>
              <a:t>personnel </a:t>
            </a:r>
            <a:r>
              <a:rPr lang="en-US" dirty="0">
                <a:solidFill>
                  <a:schemeClr val="bg1">
                    <a:lumMod val="50000"/>
                  </a:schemeClr>
                </a:solidFill>
                <a:latin typeface="Calibri" panose="020F0502020204030204" pitchFamily="34" charset="0"/>
              </a:rPr>
              <a:t>assistance service, </a:t>
            </a:r>
            <a:r>
              <a:rPr lang="en-US" dirty="0" smtClean="0">
                <a:solidFill>
                  <a:schemeClr val="bg1">
                    <a:lumMod val="50000"/>
                  </a:schemeClr>
                </a:solidFill>
                <a:latin typeface="Calibri" panose="020F0502020204030204" pitchFamily="34" charset="0"/>
              </a:rPr>
              <a:t>using </a:t>
            </a:r>
            <a:r>
              <a:rPr lang="en-US" dirty="0">
                <a:solidFill>
                  <a:schemeClr val="bg1">
                    <a:lumMod val="50000"/>
                  </a:schemeClr>
                </a:solidFill>
                <a:latin typeface="Calibri" panose="020F0502020204030204" pitchFamily="34" charset="0"/>
              </a:rPr>
              <a:t>the private </a:t>
            </a:r>
            <a:r>
              <a:rPr lang="en-US" dirty="0" smtClean="0">
                <a:solidFill>
                  <a:schemeClr val="bg1">
                    <a:lumMod val="50000"/>
                  </a:schemeClr>
                </a:solidFill>
                <a:latin typeface="Calibri" panose="020F0502020204030204" pitchFamily="34" charset="0"/>
              </a:rPr>
              <a:t> “</a:t>
            </a:r>
            <a:r>
              <a:rPr lang="en-US" dirty="0">
                <a:solidFill>
                  <a:schemeClr val="bg1">
                    <a:lumMod val="50000"/>
                  </a:schemeClr>
                </a:solidFill>
                <a:latin typeface="Calibri" panose="020F0502020204030204" pitchFamily="34" charset="0"/>
              </a:rPr>
              <a:t>primeclass” privileged </a:t>
            </a:r>
            <a:r>
              <a:rPr lang="en-US" dirty="0" smtClean="0">
                <a:solidFill>
                  <a:schemeClr val="bg1">
                    <a:lumMod val="50000"/>
                  </a:schemeClr>
                </a:solidFill>
                <a:latin typeface="Calibri" panose="020F0502020204030204" pitchFamily="34" charset="0"/>
              </a:rPr>
              <a:t>payment </a:t>
            </a:r>
            <a:r>
              <a:rPr lang="en-US" dirty="0">
                <a:solidFill>
                  <a:schemeClr val="bg1">
                    <a:lumMod val="50000"/>
                  </a:schemeClr>
                </a:solidFill>
                <a:latin typeface="Calibri" panose="020F0502020204030204" pitchFamily="34" charset="0"/>
              </a:rPr>
              <a:t>points allocated for </a:t>
            </a:r>
            <a:r>
              <a:rPr lang="tr-TR" dirty="0" smtClean="0">
                <a:solidFill>
                  <a:schemeClr val="bg1">
                    <a:lumMod val="50000"/>
                  </a:schemeClr>
                </a:solidFill>
                <a:latin typeface="Calibri" panose="020F0502020204030204" pitchFamily="34" charset="0"/>
              </a:rPr>
              <a:t>them.</a:t>
            </a:r>
            <a:endParaRPr lang="en-US" dirty="0">
              <a:solidFill>
                <a:schemeClr val="bg1">
                  <a:lumMod val="50000"/>
                </a:schemeClr>
              </a:solidFill>
              <a:latin typeface="Calibri" panose="020F0502020204030204" pitchFamily="34" charset="0"/>
            </a:endParaRPr>
          </a:p>
          <a:p>
            <a:endParaRPr lang="en-US" dirty="0"/>
          </a:p>
          <a:p>
            <a:pPr>
              <a:lnSpc>
                <a:spcPct val="200000"/>
              </a:lnSpc>
            </a:pPr>
            <a:endParaRPr lang="tr-TR" b="1" spc="100" dirty="0">
              <a:solidFill>
                <a:schemeClr val="tx1"/>
              </a:solidFill>
              <a:latin typeface="Calibri" panose="020F050202020403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2950" y="187222"/>
            <a:ext cx="4680000" cy="3053294"/>
          </a:xfrm>
          <a:prstGeom prst="rect">
            <a:avLst/>
          </a:prstGeom>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7500" r="9791"/>
          <a:stretch/>
        </p:blipFill>
        <p:spPr>
          <a:xfrm>
            <a:off x="7162950" y="3604375"/>
            <a:ext cx="4680000" cy="2914507"/>
          </a:xfrm>
          <a:prstGeom prst="rect">
            <a:avLst/>
          </a:prstGeom>
        </p:spPr>
      </p:pic>
      <p:sp>
        <p:nvSpPr>
          <p:cNvPr id="10" name="Shape 94"/>
          <p:cNvSpPr txBox="1"/>
          <p:nvPr/>
        </p:nvSpPr>
        <p:spPr>
          <a:xfrm>
            <a:off x="61545" y="265814"/>
            <a:ext cx="4489189" cy="543132"/>
          </a:xfrm>
          <a:prstGeom prst="rect">
            <a:avLst/>
          </a:prstGeom>
          <a:noFill/>
          <a:ln>
            <a:noFill/>
          </a:ln>
        </p:spPr>
        <p:txBody>
          <a:bodyPr lIns="91425" tIns="45700" rIns="91425" bIns="45700" anchor="t" anchorCtr="0">
            <a:noAutofit/>
          </a:bodyPr>
          <a:lstStyle/>
          <a:p>
            <a:pPr>
              <a:lnSpc>
                <a:spcPct val="200000"/>
              </a:lnSpc>
            </a:pPr>
            <a:r>
              <a:rPr lang="tr-TR" sz="1800" b="1" spc="100" dirty="0" smtClean="0">
                <a:solidFill>
                  <a:schemeClr val="tx1"/>
                </a:solidFill>
                <a:latin typeface="Calibri" panose="020F0502020204030204" pitchFamily="34" charset="0"/>
              </a:rPr>
              <a:t>What is primeclass service?</a:t>
            </a:r>
            <a:endParaRPr lang="tr-TR" sz="1800" b="1" spc="100" dirty="0">
              <a:solidFill>
                <a:schemeClr val="tx1"/>
              </a:solidFill>
              <a:latin typeface="Calibri" panose="020F0502020204030204" pitchFamily="34" charset="0"/>
            </a:endParaRPr>
          </a:p>
        </p:txBody>
      </p:sp>
      <p:sp>
        <p:nvSpPr>
          <p:cNvPr id="11" name="Shape 91"/>
          <p:cNvSpPr/>
          <p:nvPr/>
        </p:nvSpPr>
        <p:spPr>
          <a:xfrm>
            <a:off x="-330250" y="1790415"/>
            <a:ext cx="4428300" cy="369300"/>
          </a:xfrm>
          <a:prstGeom prst="snip2DiagRect">
            <a:avLst>
              <a:gd name="adj1" fmla="val 0"/>
              <a:gd name="adj2" fmla="val 16667"/>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 name="Shape 92"/>
          <p:cNvSpPr txBox="1"/>
          <p:nvPr/>
        </p:nvSpPr>
        <p:spPr>
          <a:xfrm>
            <a:off x="151200" y="1839415"/>
            <a:ext cx="3963600" cy="3693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548135"/>
              </a:buClr>
              <a:buFont typeface="Courgette"/>
              <a:buNone/>
            </a:pPr>
            <a:r>
              <a:rPr lang="tr-TR" i="0" u="none" strike="noStrike" cap="none" dirty="0" smtClean="0">
                <a:solidFill>
                  <a:srgbClr val="548135"/>
                </a:solidFill>
                <a:latin typeface="Verdana"/>
                <a:ea typeface="Verdana"/>
                <a:cs typeface="Verdana"/>
                <a:sym typeface="Verdana"/>
              </a:rPr>
              <a:t>Arrival Service</a:t>
            </a:r>
            <a:endParaRPr lang="tr-TR" i="0" u="none" strike="noStrike" cap="none" dirty="0">
              <a:solidFill>
                <a:srgbClr val="548135"/>
              </a:solidFill>
              <a:latin typeface="Verdana"/>
              <a:ea typeface="Verdana"/>
              <a:cs typeface="Verdana"/>
              <a:sym typeface="Verdana"/>
            </a:endParaRPr>
          </a:p>
        </p:txBody>
      </p:sp>
    </p:spTree>
    <p:extLst>
      <p:ext uri="{BB962C8B-B14F-4D97-AF65-F5344CB8AC3E}">
        <p14:creationId xmlns:p14="http://schemas.microsoft.com/office/powerpoint/2010/main" val="54425267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4154</TotalTime>
  <Words>1057</Words>
  <Application>Microsoft Office PowerPoint</Application>
  <PresentationFormat>Widescreen</PresentationFormat>
  <Paragraphs>194</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Courgette</vt:lpstr>
      <vt:lpstr>Calibri</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Ahmet Cagirici</dc:creator>
  <cp:lastModifiedBy>Ahmet Cagirici</cp:lastModifiedBy>
  <cp:revision>95</cp:revision>
  <dcterms:modified xsi:type="dcterms:W3CDTF">2017-07-10T13:52:28Z</dcterms:modified>
</cp:coreProperties>
</file>