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6/18/2021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6/18/2021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6/18/2021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6/18/2021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6/18/2021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6/18/2021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6/18/2021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6/18/2021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6/18/2021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6/18/2021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6/18/2021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6/18/2021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7193A87B-9D33-43B2-9536-1B6ECFA93E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85686" y="4406875"/>
            <a:ext cx="7891272" cy="1069848"/>
          </a:xfrm>
        </p:spPr>
        <p:txBody>
          <a:bodyPr/>
          <a:lstStyle/>
          <a:p>
            <a:pPr algn="ctr"/>
            <a:r>
              <a:rPr lang="es-CL" dirty="0"/>
              <a:t>Nuestra carta!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D2BBF8B-DF1C-4569-A25F-085E58F66C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005" t="30809" r="39709" b="18576"/>
          <a:stretch/>
        </p:blipFill>
        <p:spPr>
          <a:xfrm>
            <a:off x="4126006" y="1535837"/>
            <a:ext cx="3810632" cy="2627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4159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7C8D205-AAF8-4BEC-B7C6-CEB2ACCE1066}"/>
              </a:ext>
            </a:extLst>
          </p:cNvPr>
          <p:cNvSpPr txBox="1"/>
          <p:nvPr/>
        </p:nvSpPr>
        <p:spPr>
          <a:xfrm>
            <a:off x="1109709" y="482585"/>
            <a:ext cx="3533312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u="sng" dirty="0"/>
              <a:t>Desayunos</a:t>
            </a:r>
          </a:p>
          <a:p>
            <a:endParaRPr lang="es-CL" dirty="0"/>
          </a:p>
          <a:p>
            <a:r>
              <a:rPr lang="es-CL" sz="1200" dirty="0"/>
              <a:t>Tostadas con mantequilla o mermelada ($2.990)</a:t>
            </a:r>
          </a:p>
          <a:p>
            <a:r>
              <a:rPr lang="es-CL" sz="1200" dirty="0"/>
              <a:t>Tostadas con palta ($3.990)</a:t>
            </a:r>
          </a:p>
          <a:p>
            <a:r>
              <a:rPr lang="es-CL" sz="1200" dirty="0"/>
              <a:t>Paila con huevos ($3.990)</a:t>
            </a:r>
          </a:p>
          <a:p>
            <a:r>
              <a:rPr lang="es-CL" sz="1200" dirty="0"/>
              <a:t>Paila con huevos y jamón ($4.490)</a:t>
            </a:r>
          </a:p>
          <a:p>
            <a:endParaRPr lang="es-CL" sz="1200" dirty="0"/>
          </a:p>
          <a:p>
            <a:endParaRPr lang="es-CL" sz="1200" dirty="0"/>
          </a:p>
          <a:p>
            <a:r>
              <a:rPr lang="es-CL" sz="1600" b="1" u="sng" dirty="0"/>
              <a:t>Ensaladas</a:t>
            </a:r>
          </a:p>
          <a:p>
            <a:endParaRPr lang="es-CL" sz="1200" dirty="0"/>
          </a:p>
          <a:p>
            <a:r>
              <a:rPr lang="es-CL" sz="1200" dirty="0"/>
              <a:t>Ensalada Cesar ($6.990)</a:t>
            </a:r>
          </a:p>
          <a:p>
            <a:r>
              <a:rPr lang="es-CL" sz="1200" dirty="0"/>
              <a:t>Ensalada Mixta ($6.990)</a:t>
            </a:r>
          </a:p>
          <a:p>
            <a:r>
              <a:rPr lang="es-CL" sz="1200" dirty="0"/>
              <a:t>Ensalada para llevar individual ($3.790)</a:t>
            </a:r>
          </a:p>
          <a:p>
            <a:endParaRPr lang="es-CL" sz="1200" dirty="0"/>
          </a:p>
          <a:p>
            <a:r>
              <a:rPr lang="es-CL" sz="1600" b="1" u="sng" dirty="0" err="1"/>
              <a:t>Wraps</a:t>
            </a:r>
            <a:endParaRPr lang="es-CL" sz="1600" b="1" u="sng" dirty="0"/>
          </a:p>
          <a:p>
            <a:endParaRPr lang="es-CL" sz="1200" dirty="0"/>
          </a:p>
          <a:p>
            <a:r>
              <a:rPr lang="es-CL" sz="1200" dirty="0"/>
              <a:t>Vegetariano ($5.490)</a:t>
            </a:r>
          </a:p>
          <a:p>
            <a:r>
              <a:rPr lang="es-CL" sz="1200" dirty="0"/>
              <a:t>Pollo con palta ($6.990)</a:t>
            </a:r>
          </a:p>
          <a:p>
            <a:endParaRPr lang="es-CL" sz="1200" dirty="0"/>
          </a:p>
          <a:p>
            <a:r>
              <a:rPr lang="es-CL" sz="1600" b="1" u="sng" dirty="0" err="1"/>
              <a:t>Sandwiches</a:t>
            </a:r>
            <a:endParaRPr lang="es-CL" sz="1600" b="1" u="sng" dirty="0"/>
          </a:p>
          <a:p>
            <a:endParaRPr lang="es-CL" sz="1200" dirty="0"/>
          </a:p>
          <a:p>
            <a:r>
              <a:rPr lang="es-CL" sz="1200" dirty="0"/>
              <a:t>Queso caliente ($4.990)</a:t>
            </a:r>
          </a:p>
          <a:p>
            <a:r>
              <a:rPr lang="es-CL" sz="1200" dirty="0"/>
              <a:t>Ave mayo ($5.990)</a:t>
            </a:r>
          </a:p>
          <a:p>
            <a:r>
              <a:rPr lang="es-CL" sz="1200" dirty="0"/>
              <a:t>Ave pimentón ($5.990)</a:t>
            </a:r>
          </a:p>
          <a:p>
            <a:r>
              <a:rPr lang="es-CL" sz="1200" dirty="0"/>
              <a:t>Ave palta ($6.490)</a:t>
            </a:r>
          </a:p>
          <a:p>
            <a:r>
              <a:rPr lang="es-CL" sz="1200" dirty="0"/>
              <a:t>Jamón palta tomate ($6.490)</a:t>
            </a:r>
          </a:p>
          <a:p>
            <a:r>
              <a:rPr lang="es-CL" sz="1200" dirty="0"/>
              <a:t>Vegetariano ($5.490)</a:t>
            </a:r>
          </a:p>
          <a:p>
            <a:r>
              <a:rPr lang="es-CL" sz="1200" dirty="0"/>
              <a:t>Barros </a:t>
            </a:r>
            <a:r>
              <a:rPr lang="es-CL" sz="1200" dirty="0" err="1"/>
              <a:t>jarpa</a:t>
            </a:r>
            <a:r>
              <a:rPr lang="es-CL" sz="1200" dirty="0"/>
              <a:t> ($5.490)</a:t>
            </a:r>
          </a:p>
          <a:p>
            <a:r>
              <a:rPr lang="es-CL" sz="1200" dirty="0"/>
              <a:t>Barros luco ($7.490)</a:t>
            </a:r>
          </a:p>
          <a:p>
            <a:r>
              <a:rPr lang="es-CL" sz="1200" dirty="0"/>
              <a:t>Churrasco italiano ($7.990)</a:t>
            </a:r>
          </a:p>
          <a:p>
            <a:r>
              <a:rPr lang="es-CL" sz="1200" dirty="0"/>
              <a:t>Chacarero ($7.990)</a:t>
            </a:r>
          </a:p>
          <a:p>
            <a:endParaRPr lang="es-CL" sz="1200" dirty="0"/>
          </a:p>
          <a:p>
            <a:endParaRPr lang="es-CL" sz="1200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07DEB31-AA4A-4BB7-9280-62526C668754}"/>
              </a:ext>
            </a:extLst>
          </p:cNvPr>
          <p:cNvSpPr txBox="1"/>
          <p:nvPr/>
        </p:nvSpPr>
        <p:spPr>
          <a:xfrm>
            <a:off x="5656563" y="484065"/>
            <a:ext cx="3533312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u="sng" dirty="0"/>
              <a:t>Pizzas</a:t>
            </a:r>
          </a:p>
          <a:p>
            <a:endParaRPr lang="es-CL" dirty="0"/>
          </a:p>
          <a:p>
            <a:r>
              <a:rPr lang="es-CL" sz="1200" dirty="0"/>
              <a:t>Pizza individual ($3.990)</a:t>
            </a:r>
          </a:p>
          <a:p>
            <a:endParaRPr lang="es-CL" sz="1200" dirty="0"/>
          </a:p>
          <a:p>
            <a:endParaRPr lang="es-CL" sz="1200" dirty="0"/>
          </a:p>
          <a:p>
            <a:r>
              <a:rPr lang="es-CL" sz="1600" b="1" u="sng" dirty="0"/>
              <a:t>Hot </a:t>
            </a:r>
            <a:r>
              <a:rPr lang="es-CL" sz="1600" b="1" u="sng" dirty="0" err="1"/>
              <a:t>Dogs</a:t>
            </a:r>
            <a:endParaRPr lang="es-CL" sz="1600" b="1" u="sng" dirty="0"/>
          </a:p>
          <a:p>
            <a:endParaRPr lang="es-CL" sz="1200" dirty="0"/>
          </a:p>
          <a:p>
            <a:r>
              <a:rPr lang="es-CL" sz="1200" dirty="0"/>
              <a:t>Completo italiano ($3.890)</a:t>
            </a:r>
          </a:p>
          <a:p>
            <a:r>
              <a:rPr lang="es-CL" sz="1200" dirty="0"/>
              <a:t>Completo AS($3.990)</a:t>
            </a:r>
          </a:p>
          <a:p>
            <a:endParaRPr lang="es-CL" sz="1200" dirty="0"/>
          </a:p>
          <a:p>
            <a:endParaRPr lang="es-CL" sz="1200" dirty="0"/>
          </a:p>
          <a:p>
            <a:r>
              <a:rPr lang="es-CL" sz="1600" b="1" u="sng" dirty="0"/>
              <a:t>Para picar</a:t>
            </a:r>
          </a:p>
          <a:p>
            <a:endParaRPr lang="es-CL" sz="1200" dirty="0"/>
          </a:p>
          <a:p>
            <a:r>
              <a:rPr lang="es-CL" sz="1200" dirty="0"/>
              <a:t>Papas fritas ($3.490)</a:t>
            </a:r>
          </a:p>
          <a:p>
            <a:r>
              <a:rPr lang="es-CL" sz="1200" dirty="0"/>
              <a:t>Salchipapas ($4.490)</a:t>
            </a:r>
          </a:p>
          <a:p>
            <a:r>
              <a:rPr lang="es-CL" sz="1200" dirty="0"/>
              <a:t>Empanaditas de queso ($3.990)</a:t>
            </a:r>
          </a:p>
          <a:p>
            <a:r>
              <a:rPr lang="es-CL" sz="1200" dirty="0"/>
              <a:t>Nuggets de pollo ($3.990)</a:t>
            </a:r>
          </a:p>
          <a:p>
            <a:endParaRPr lang="es-CL" sz="1200" dirty="0"/>
          </a:p>
          <a:p>
            <a:r>
              <a:rPr lang="es-CL" sz="1600" b="1" u="sng" dirty="0"/>
              <a:t>Postres</a:t>
            </a:r>
          </a:p>
          <a:p>
            <a:endParaRPr lang="es-CL" sz="1200" dirty="0"/>
          </a:p>
          <a:p>
            <a:r>
              <a:rPr lang="es-CL" sz="1200" dirty="0"/>
              <a:t>Pie de limón ($3.490 </a:t>
            </a:r>
          </a:p>
          <a:p>
            <a:r>
              <a:rPr lang="es-CL" sz="1200" dirty="0"/>
              <a:t>Kuchen ($3.490)</a:t>
            </a:r>
          </a:p>
          <a:p>
            <a:r>
              <a:rPr lang="es-CL" sz="1200" dirty="0"/>
              <a:t>Queque ($2290)</a:t>
            </a:r>
          </a:p>
          <a:p>
            <a:r>
              <a:rPr lang="es-CL" sz="1200" dirty="0"/>
              <a:t>Brownie ($2.290)</a:t>
            </a:r>
          </a:p>
          <a:p>
            <a:endParaRPr lang="es-CL" sz="1200" dirty="0"/>
          </a:p>
          <a:p>
            <a:endParaRPr lang="es-CL" sz="1200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0118597D-18B6-4C8C-93F4-FD319547989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005" t="30809" r="39709" b="18576"/>
          <a:stretch/>
        </p:blipFill>
        <p:spPr>
          <a:xfrm>
            <a:off x="9718640" y="97653"/>
            <a:ext cx="2124171" cy="1464817"/>
          </a:xfrm>
          <a:prstGeom prst="rect">
            <a:avLst/>
          </a:prstGeom>
        </p:spPr>
      </p:pic>
      <p:pic>
        <p:nvPicPr>
          <p:cNvPr id="1026" name="Picture 2" descr="sandwich Icons PNG - Free PNG and Icons Downloads">
            <a:extLst>
              <a:ext uri="{FF2B5EF4-FFF2-40B4-BE49-F238E27FC236}">
                <a16:creationId xmlns:a16="http://schemas.microsoft.com/office/drawing/2014/main" id="{BFA44D64-FE95-44F0-A7C6-5825DA3035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0766" y="4208992"/>
            <a:ext cx="2706120" cy="1409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1780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0118597D-18B6-4C8C-93F4-FD319547989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005" t="30809" r="39709" b="18576"/>
          <a:stretch/>
        </p:blipFill>
        <p:spPr>
          <a:xfrm>
            <a:off x="9718640" y="97653"/>
            <a:ext cx="2124171" cy="1464817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5F230A08-33C1-4AE2-B0EE-3F0D37B90B65}"/>
              </a:ext>
            </a:extLst>
          </p:cNvPr>
          <p:cNvSpPr txBox="1"/>
          <p:nvPr/>
        </p:nvSpPr>
        <p:spPr>
          <a:xfrm>
            <a:off x="1109709" y="482585"/>
            <a:ext cx="3533312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u="sng" dirty="0"/>
              <a:t>Para tomar</a:t>
            </a:r>
          </a:p>
          <a:p>
            <a:endParaRPr lang="es-CL" dirty="0"/>
          </a:p>
          <a:p>
            <a:r>
              <a:rPr lang="es-CL" sz="1200" dirty="0" err="1"/>
              <a:t>Schop</a:t>
            </a:r>
            <a:r>
              <a:rPr lang="es-CL" sz="1200" dirty="0"/>
              <a:t> Heineken ($3.990)</a:t>
            </a:r>
          </a:p>
          <a:p>
            <a:r>
              <a:rPr lang="es-CL" sz="1200" dirty="0" err="1"/>
              <a:t>Schop</a:t>
            </a:r>
            <a:r>
              <a:rPr lang="es-CL" sz="1200" dirty="0"/>
              <a:t> </a:t>
            </a:r>
            <a:r>
              <a:rPr lang="es-CL" sz="1200" dirty="0" err="1"/>
              <a:t>Torobayo</a:t>
            </a:r>
            <a:r>
              <a:rPr lang="es-CL" sz="1200" dirty="0"/>
              <a:t> ($4.490)</a:t>
            </a:r>
          </a:p>
          <a:p>
            <a:r>
              <a:rPr lang="es-CL" sz="1200" dirty="0"/>
              <a:t>Escudo ($2.290)</a:t>
            </a:r>
          </a:p>
          <a:p>
            <a:r>
              <a:rPr lang="es-CL" sz="1200" dirty="0"/>
              <a:t>Heineken ($3.490)</a:t>
            </a:r>
          </a:p>
          <a:p>
            <a:r>
              <a:rPr lang="es-CL" sz="1200" dirty="0"/>
              <a:t>Royal </a:t>
            </a:r>
            <a:r>
              <a:rPr lang="es-CL" sz="1200" dirty="0" err="1"/>
              <a:t>Guard</a:t>
            </a:r>
            <a:r>
              <a:rPr lang="es-CL" sz="1200" dirty="0"/>
              <a:t> ($3.490)</a:t>
            </a:r>
          </a:p>
          <a:p>
            <a:r>
              <a:rPr lang="es-CL" sz="1200" dirty="0"/>
              <a:t>Austral variedades ($4.190)</a:t>
            </a:r>
          </a:p>
          <a:p>
            <a:r>
              <a:rPr lang="es-CL" sz="1200" dirty="0"/>
              <a:t>Kunstmann variedades ($4.490)</a:t>
            </a:r>
          </a:p>
          <a:p>
            <a:r>
              <a:rPr lang="es-CL" sz="1200" dirty="0"/>
              <a:t>Torres del </a:t>
            </a:r>
            <a:r>
              <a:rPr lang="es-CL" sz="1200" dirty="0" err="1"/>
              <a:t>paine</a:t>
            </a:r>
            <a:r>
              <a:rPr lang="es-CL" sz="1200" dirty="0"/>
              <a:t> ($4.990)</a:t>
            </a:r>
          </a:p>
          <a:p>
            <a:r>
              <a:rPr lang="es-CL" sz="1200" dirty="0"/>
              <a:t>Kunstmann Gran </a:t>
            </a:r>
            <a:r>
              <a:rPr lang="es-CL" sz="1200" dirty="0" err="1"/>
              <a:t>Torobayo</a:t>
            </a:r>
            <a:r>
              <a:rPr lang="es-CL" sz="1200" dirty="0"/>
              <a:t> ($5.990) </a:t>
            </a:r>
          </a:p>
          <a:p>
            <a:endParaRPr lang="es-CL" sz="1200" dirty="0"/>
          </a:p>
          <a:p>
            <a:r>
              <a:rPr lang="es-CL" sz="1200" dirty="0"/>
              <a:t>Bebidas 350cc ($1.990)</a:t>
            </a:r>
          </a:p>
          <a:p>
            <a:r>
              <a:rPr lang="es-CL" sz="1200" dirty="0"/>
              <a:t>Bebidas 500cc ($2.490)</a:t>
            </a:r>
          </a:p>
          <a:p>
            <a:r>
              <a:rPr lang="es-CL" sz="1200" dirty="0"/>
              <a:t>Agua mineral s/g ($1.990)</a:t>
            </a:r>
          </a:p>
          <a:p>
            <a:r>
              <a:rPr lang="es-CL" sz="1200" dirty="0"/>
              <a:t>Agua mineral c/g ($1.990)</a:t>
            </a:r>
          </a:p>
          <a:p>
            <a:r>
              <a:rPr lang="es-CL" sz="1200" dirty="0"/>
              <a:t>Jugo néctar ($2.290)</a:t>
            </a:r>
          </a:p>
          <a:p>
            <a:endParaRPr lang="es-CL" sz="1200" dirty="0"/>
          </a:p>
          <a:p>
            <a:r>
              <a:rPr lang="es-CL" sz="1200" dirty="0"/>
              <a:t>Gatorade ($2.490)</a:t>
            </a:r>
          </a:p>
          <a:p>
            <a:r>
              <a:rPr lang="es-CL" sz="1200" dirty="0"/>
              <a:t>Red Bull ($3.490)</a:t>
            </a:r>
          </a:p>
          <a:p>
            <a:endParaRPr lang="es-CL" sz="1200" dirty="0"/>
          </a:p>
          <a:p>
            <a:r>
              <a:rPr lang="es-CL" sz="1200" dirty="0"/>
              <a:t>Café </a:t>
            </a:r>
            <a:r>
              <a:rPr lang="es-CL" sz="1200" dirty="0" err="1"/>
              <a:t>express</a:t>
            </a:r>
            <a:r>
              <a:rPr lang="es-CL" sz="1200" dirty="0"/>
              <a:t> ($2.290)</a:t>
            </a:r>
          </a:p>
          <a:p>
            <a:r>
              <a:rPr lang="es-CL" sz="1200" dirty="0"/>
              <a:t>Café </a:t>
            </a:r>
            <a:r>
              <a:rPr lang="es-CL" sz="1200" dirty="0" err="1"/>
              <a:t>express</a:t>
            </a:r>
            <a:r>
              <a:rPr lang="es-CL" sz="1200" dirty="0"/>
              <a:t> doble ($2.590)</a:t>
            </a:r>
          </a:p>
          <a:p>
            <a:r>
              <a:rPr lang="es-CL" sz="1200" dirty="0"/>
              <a:t>Café cortado ($2.990)</a:t>
            </a:r>
          </a:p>
          <a:p>
            <a:r>
              <a:rPr lang="es-CL" sz="1200" dirty="0" err="1"/>
              <a:t>Capuccino</a:t>
            </a:r>
            <a:r>
              <a:rPr lang="es-CL" sz="1200" dirty="0"/>
              <a:t> ($2.490)</a:t>
            </a:r>
          </a:p>
          <a:p>
            <a:r>
              <a:rPr lang="es-CL" sz="1200" dirty="0" err="1"/>
              <a:t>Mocaccino</a:t>
            </a:r>
            <a:r>
              <a:rPr lang="es-CL" sz="1200" dirty="0"/>
              <a:t> ($2.490)</a:t>
            </a:r>
          </a:p>
          <a:p>
            <a:r>
              <a:rPr lang="es-CL" sz="1200" dirty="0"/>
              <a:t>Chocolate caliente ($2.490)</a:t>
            </a:r>
          </a:p>
          <a:p>
            <a:r>
              <a:rPr lang="es-CL" sz="1200" dirty="0" err="1"/>
              <a:t>Nescafé</a:t>
            </a:r>
            <a:r>
              <a:rPr lang="es-CL" sz="1200" dirty="0"/>
              <a:t> ($1.490)</a:t>
            </a:r>
          </a:p>
          <a:p>
            <a:endParaRPr lang="es-CL" sz="1200" dirty="0"/>
          </a:p>
          <a:p>
            <a:r>
              <a:rPr lang="es-CL" sz="1200" dirty="0"/>
              <a:t>Té ($2.290)</a:t>
            </a:r>
          </a:p>
          <a:p>
            <a:r>
              <a:rPr lang="es-CL" sz="1200" dirty="0"/>
              <a:t>Hiervas ($2.290)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A104F5DE-F441-4698-A0A7-DF50CA4F503F}"/>
              </a:ext>
            </a:extLst>
          </p:cNvPr>
          <p:cNvSpPr txBox="1"/>
          <p:nvPr/>
        </p:nvSpPr>
        <p:spPr>
          <a:xfrm>
            <a:off x="5656563" y="484065"/>
            <a:ext cx="353331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u="sng" dirty="0">
                <a:solidFill>
                  <a:srgbClr val="FF0000"/>
                </a:solidFill>
              </a:rPr>
              <a:t>Promoción 1</a:t>
            </a:r>
          </a:p>
          <a:p>
            <a:endParaRPr lang="es-CL" dirty="0"/>
          </a:p>
          <a:p>
            <a:r>
              <a:rPr lang="es-CL" sz="1200" dirty="0"/>
              <a:t>Tostadas con palta + Té o Café ($5.490)</a:t>
            </a:r>
          </a:p>
          <a:p>
            <a:endParaRPr lang="es-CL" sz="1200" dirty="0"/>
          </a:p>
          <a:p>
            <a:endParaRPr lang="es-CL" sz="1200" dirty="0"/>
          </a:p>
          <a:p>
            <a:r>
              <a:rPr lang="es-CL" sz="1600" b="1" u="sng" dirty="0">
                <a:solidFill>
                  <a:srgbClr val="FF0000"/>
                </a:solidFill>
              </a:rPr>
              <a:t>Promoción 2</a:t>
            </a:r>
          </a:p>
          <a:p>
            <a:endParaRPr lang="es-CL" sz="1200" dirty="0"/>
          </a:p>
          <a:p>
            <a:r>
              <a:rPr lang="es-CL" sz="1200" dirty="0"/>
              <a:t>Barros Luco + </a:t>
            </a:r>
            <a:r>
              <a:rPr lang="es-CL" sz="1200" dirty="0" err="1"/>
              <a:t>Schop</a:t>
            </a:r>
            <a:r>
              <a:rPr lang="es-CL" sz="1200" dirty="0"/>
              <a:t> Heineken ($10.990)</a:t>
            </a:r>
          </a:p>
          <a:p>
            <a:endParaRPr lang="es-CL" sz="1200" dirty="0"/>
          </a:p>
          <a:p>
            <a:endParaRPr lang="es-CL" sz="1200" dirty="0"/>
          </a:p>
          <a:p>
            <a:r>
              <a:rPr lang="es-CL" sz="1600" b="1" u="sng" dirty="0">
                <a:solidFill>
                  <a:srgbClr val="FF0000"/>
                </a:solidFill>
              </a:rPr>
              <a:t>Promoción 3</a:t>
            </a:r>
          </a:p>
          <a:p>
            <a:endParaRPr lang="es-CL" sz="1200" dirty="0"/>
          </a:p>
          <a:p>
            <a:r>
              <a:rPr lang="es-CL" sz="1200" dirty="0"/>
              <a:t>Pizza + bebida 500cc ($5.990)</a:t>
            </a:r>
          </a:p>
          <a:p>
            <a:endParaRPr lang="es-CL" sz="1200" dirty="0"/>
          </a:p>
          <a:p>
            <a:endParaRPr lang="es-CL" sz="1200" dirty="0"/>
          </a:p>
          <a:p>
            <a:r>
              <a:rPr lang="es-CL" sz="1600" b="1" u="sng" dirty="0">
                <a:solidFill>
                  <a:srgbClr val="FF0000"/>
                </a:solidFill>
              </a:rPr>
              <a:t>Promoción 4</a:t>
            </a:r>
          </a:p>
          <a:p>
            <a:endParaRPr lang="es-CL" sz="1200" dirty="0"/>
          </a:p>
          <a:p>
            <a:r>
              <a:rPr lang="es-CL" sz="1200" dirty="0"/>
              <a:t>Pie de limón o Kuchen + Té o Café ($54.90)</a:t>
            </a:r>
          </a:p>
          <a:p>
            <a:endParaRPr lang="es-CL" sz="1200" dirty="0"/>
          </a:p>
          <a:p>
            <a:endParaRPr lang="es-CL" sz="1200" dirty="0"/>
          </a:p>
          <a:p>
            <a:r>
              <a:rPr lang="es-CL" sz="1600" b="1" u="sng" dirty="0">
                <a:solidFill>
                  <a:srgbClr val="FF0000"/>
                </a:solidFill>
              </a:rPr>
              <a:t>Promoción 5</a:t>
            </a:r>
          </a:p>
          <a:p>
            <a:endParaRPr lang="es-CL" sz="1200" dirty="0"/>
          </a:p>
          <a:p>
            <a:r>
              <a:rPr lang="es-CL" sz="1200" dirty="0"/>
              <a:t>Hot </a:t>
            </a:r>
            <a:r>
              <a:rPr lang="es-CL" sz="1200" dirty="0" err="1"/>
              <a:t>Dog</a:t>
            </a:r>
            <a:r>
              <a:rPr lang="es-CL" sz="1200" dirty="0"/>
              <a:t> + Papas fritas + Bebida 500cc) ($7.990)</a:t>
            </a:r>
          </a:p>
          <a:p>
            <a:endParaRPr lang="es-CL" sz="1200" dirty="0"/>
          </a:p>
          <a:p>
            <a:endParaRPr lang="es-CL" sz="1200" dirty="0"/>
          </a:p>
          <a:p>
            <a:endParaRPr lang="es-CL" sz="1200" dirty="0"/>
          </a:p>
          <a:p>
            <a:endParaRPr lang="es-CL" sz="1200" dirty="0"/>
          </a:p>
        </p:txBody>
      </p:sp>
      <p:pic>
        <p:nvPicPr>
          <p:cNvPr id="2050" name="Picture 2" descr="Icono La cerveza Gratis de Thin Line UI Icons">
            <a:extLst>
              <a:ext uri="{FF2B5EF4-FFF2-40B4-BE49-F238E27FC236}">
                <a16:creationId xmlns:a16="http://schemas.microsoft.com/office/drawing/2014/main" id="{E8F766BA-197D-463C-A02F-D2708B2FB2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2050" y="2907853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97757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etras en madera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TM03090434[[fn=Letras en madera]]</Template>
  <TotalTime>9</TotalTime>
  <Words>357</Words>
  <Application>Microsoft Office PowerPoint</Application>
  <PresentationFormat>Panorámica</PresentationFormat>
  <Paragraphs>112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8" baseType="lpstr">
      <vt:lpstr>Arial</vt:lpstr>
      <vt:lpstr>Rockwell</vt:lpstr>
      <vt:lpstr>Rockwell Condensed</vt:lpstr>
      <vt:lpstr>Wingdings</vt:lpstr>
      <vt:lpstr>Letras en madera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rodrigo diaz</dc:creator>
  <cp:lastModifiedBy>rodrigo diaz</cp:lastModifiedBy>
  <cp:revision>3</cp:revision>
  <dcterms:created xsi:type="dcterms:W3CDTF">2021-06-18T15:07:47Z</dcterms:created>
  <dcterms:modified xsi:type="dcterms:W3CDTF">2021-06-18T15:17:22Z</dcterms:modified>
</cp:coreProperties>
</file>